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1198" r:id="rId2"/>
    <p:sldId id="1189" r:id="rId3"/>
    <p:sldId id="1199" r:id="rId4"/>
    <p:sldId id="1190" r:id="rId5"/>
    <p:sldId id="1200" r:id="rId6"/>
    <p:sldId id="1206" r:id="rId7"/>
    <p:sldId id="1191" r:id="rId8"/>
    <p:sldId id="1201" r:id="rId9"/>
    <p:sldId id="1202" r:id="rId10"/>
    <p:sldId id="1207" r:id="rId11"/>
    <p:sldId id="1208" r:id="rId12"/>
    <p:sldId id="1205" r:id="rId13"/>
    <p:sldId id="1203" r:id="rId14"/>
    <p:sldId id="1204" r:id="rId15"/>
    <p:sldId id="1197" r:id="rId16"/>
    <p:sldId id="1211" r:id="rId17"/>
    <p:sldId id="1210" r:id="rId18"/>
    <p:sldId id="1212" r:id="rId19"/>
    <p:sldId id="1193" r:id="rId20"/>
    <p:sldId id="300" r:id="rId21"/>
    <p:sldId id="1213" r:id="rId22"/>
    <p:sldId id="1195" r:id="rId23"/>
    <p:sldId id="1185" r:id="rId24"/>
  </p:sldIdLst>
  <p:sldSz cx="12192000" cy="6858000"/>
  <p:notesSz cx="6858000" cy="9144000"/>
  <p:defaultText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C242A4-F8DA-4866-AA48-FB51EAC47D91}">
          <p14:sldIdLst>
            <p14:sldId id="1198"/>
            <p14:sldId id="1189"/>
            <p14:sldId id="1199"/>
            <p14:sldId id="1190"/>
            <p14:sldId id="1200"/>
            <p14:sldId id="1206"/>
            <p14:sldId id="1191"/>
            <p14:sldId id="1201"/>
            <p14:sldId id="1202"/>
            <p14:sldId id="1207"/>
            <p14:sldId id="1208"/>
            <p14:sldId id="1205"/>
            <p14:sldId id="1203"/>
            <p14:sldId id="1204"/>
            <p14:sldId id="1197"/>
            <p14:sldId id="1211"/>
            <p14:sldId id="1210"/>
            <p14:sldId id="1212"/>
            <p14:sldId id="1193"/>
            <p14:sldId id="300"/>
            <p14:sldId id="1213"/>
            <p14:sldId id="1195"/>
          </p14:sldIdLst>
        </p14:section>
        <p14:section name="Untitled Section" id="{B5A4A2E7-A350-4F43-AC13-091E8FD063FF}">
          <p14:sldIdLst>
            <p14:sldId id="1185"/>
          </p14:sldIdLst>
        </p14:section>
        <p14:section name="Untitled Section" id="{1534E354-164B-41BE-AA0B-6EBB74CE372A}">
          <p14:sldIdLst/>
        </p14:section>
      </p14:sectionLst>
    </p:ext>
    <p:ext uri="{EFAFB233-063F-42B5-8137-9DF3F51BA10A}">
      <p15:sldGuideLst xmlns:p15="http://schemas.microsoft.com/office/powerpoint/2012/main">
        <p15:guide id="1" orient="horz" pos="1003"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RGraph" initials="R" lastIdx="1" clrIdx="0">
    <p:extLst>
      <p:ext uri="{19B8F6BF-5375-455C-9EA6-DF929625EA0E}">
        <p15:presenceInfo xmlns:p15="http://schemas.microsoft.com/office/powerpoint/2012/main" userId="RRGrap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A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showGuides="1">
      <p:cViewPr varScale="1">
        <p:scale>
          <a:sx n="85" d="100"/>
          <a:sy n="85" d="100"/>
        </p:scale>
        <p:origin x="586" y="67"/>
      </p:cViewPr>
      <p:guideLst>
        <p:guide orient="horz" pos="1003"/>
        <p:guide pos="3885"/>
      </p:guideLst>
    </p:cSldViewPr>
  </p:slideViewPr>
  <p:notesTextViewPr>
    <p:cViewPr>
      <p:scale>
        <a:sx n="1" d="1"/>
        <a:sy n="1" d="1"/>
      </p:scale>
      <p:origin x="0" y="0"/>
    </p:cViewPr>
  </p:notesTextViewPr>
  <p:sorterViewPr>
    <p:cViewPr>
      <p:scale>
        <a:sx n="75" d="100"/>
        <a:sy n="75" d="100"/>
      </p:scale>
      <p:origin x="0" y="-250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EB7C1-BDD3-4441-A43A-EDB81DC736DD}" type="datetimeFigureOut">
              <a:rPr lang="en-ID" smtClean="0"/>
              <a:t>19/09/2023</a:t>
            </a:fld>
            <a:endParaRPr lang="en-ID"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8B070-6C33-4CA6-A0DB-2E9F42FB758B}" type="slidenum">
              <a:rPr lang="en-ID" smtClean="0"/>
              <a:t>‹#›</a:t>
            </a:fld>
            <a:endParaRPr lang="en-ID" dirty="0"/>
          </a:p>
        </p:txBody>
      </p:sp>
    </p:spTree>
    <p:extLst>
      <p:ext uri="{BB962C8B-B14F-4D97-AF65-F5344CB8AC3E}">
        <p14:creationId xmlns:p14="http://schemas.microsoft.com/office/powerpoint/2010/main" val="49708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8FB586-455A-4277-8A10-8E836A29831F}"/>
              </a:ext>
            </a:extLst>
          </p:cNvPr>
          <p:cNvSpPr>
            <a:spLocks noGrp="1"/>
          </p:cNvSpPr>
          <p:nvPr>
            <p:ph type="ftr" sz="quarter" idx="10"/>
          </p:nvPr>
        </p:nvSpPr>
        <p:spPr/>
        <p:txBody>
          <a:bodyPr/>
          <a:lstStyle/>
          <a:p>
            <a:r>
              <a:rPr lang="en-US"/>
              <a:t>presentationstemplate.com</a:t>
            </a:r>
            <a:endParaRPr lang="en-PK"/>
          </a:p>
        </p:txBody>
      </p:sp>
    </p:spTree>
    <p:extLst>
      <p:ext uri="{BB962C8B-B14F-4D97-AF65-F5344CB8AC3E}">
        <p14:creationId xmlns:p14="http://schemas.microsoft.com/office/powerpoint/2010/main" val="303002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33BF6C6-5531-4743-B12B-0A4FC406026D}"/>
              </a:ext>
            </a:extLst>
          </p:cNvPr>
          <p:cNvSpPr>
            <a:spLocks noGrp="1"/>
          </p:cNvSpPr>
          <p:nvPr>
            <p:ph type="pic" sz="quarter" idx="10"/>
          </p:nvPr>
        </p:nvSpPr>
        <p:spPr>
          <a:xfrm>
            <a:off x="7768108" y="-385097"/>
            <a:ext cx="6014027" cy="6014027"/>
          </a:xfrm>
          <a:custGeom>
            <a:avLst/>
            <a:gdLst>
              <a:gd name="connsiteX0" fmla="*/ 3007013 w 6014027"/>
              <a:gd name="connsiteY0" fmla="*/ 0 h 6014027"/>
              <a:gd name="connsiteX1" fmla="*/ 6014027 w 6014027"/>
              <a:gd name="connsiteY1" fmla="*/ 3007014 h 6014027"/>
              <a:gd name="connsiteX2" fmla="*/ 3007013 w 6014027"/>
              <a:gd name="connsiteY2" fmla="*/ 6014027 h 6014027"/>
              <a:gd name="connsiteX3" fmla="*/ 0 w 6014027"/>
              <a:gd name="connsiteY3" fmla="*/ 3007014 h 6014027"/>
              <a:gd name="connsiteX4" fmla="*/ 3007013 w 6014027"/>
              <a:gd name="connsiteY4" fmla="*/ 0 h 601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4027" h="6014027">
                <a:moveTo>
                  <a:pt x="3007013" y="0"/>
                </a:moveTo>
                <a:cubicBezTo>
                  <a:pt x="4667741" y="0"/>
                  <a:pt x="6014027" y="1346286"/>
                  <a:pt x="6014027" y="3007014"/>
                </a:cubicBezTo>
                <a:cubicBezTo>
                  <a:pt x="6014027" y="4667742"/>
                  <a:pt x="4667741" y="6014027"/>
                  <a:pt x="3007013" y="6014027"/>
                </a:cubicBezTo>
                <a:cubicBezTo>
                  <a:pt x="1346286" y="6014027"/>
                  <a:pt x="0" y="4667742"/>
                  <a:pt x="0" y="3007014"/>
                </a:cubicBezTo>
                <a:cubicBezTo>
                  <a:pt x="0" y="1346286"/>
                  <a:pt x="1346286" y="0"/>
                  <a:pt x="3007013" y="0"/>
                </a:cubicBezTo>
                <a:close/>
              </a:path>
            </a:pathLst>
          </a:custGeom>
          <a:solidFill>
            <a:schemeClr val="bg1">
              <a:lumMod val="95000"/>
            </a:schemeClr>
          </a:solidFill>
          <a:ln w="101600">
            <a:solidFill>
              <a:schemeClr val="accent1"/>
            </a:solidFill>
          </a:ln>
          <a:effectLst>
            <a:outerShdw blurRad="889000" dist="190500" dir="10800000" sx="94000" sy="94000" algn="r" rotWithShape="0">
              <a:prstClr val="black">
                <a:alpha val="20000"/>
              </a:prstClr>
            </a:outerShdw>
          </a:effectLst>
        </p:spPr>
        <p:txBody>
          <a:bodyPr wrap="square">
            <a:noAutofit/>
          </a:bodyPr>
          <a:lstStyle>
            <a:lvl1pPr>
              <a:defRPr lang="en-ID" sz="1800"/>
            </a:lvl1pPr>
          </a:lstStyle>
          <a:p>
            <a:pPr marL="0" lvl="0" defTabSz="914309"/>
            <a:endParaRPr lang="en-ID" dirty="0"/>
          </a:p>
        </p:txBody>
      </p:sp>
      <p:sp>
        <p:nvSpPr>
          <p:cNvPr id="2" name="Footer Placeholder 1">
            <a:extLst>
              <a:ext uri="{FF2B5EF4-FFF2-40B4-BE49-F238E27FC236}">
                <a16:creationId xmlns:a16="http://schemas.microsoft.com/office/drawing/2014/main" id="{C5B7545F-7472-42C4-8CAA-65856D9EEC66}"/>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313910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B972ED-B161-41F9-9D43-C753C318B228}"/>
              </a:ext>
            </a:extLst>
          </p:cNvPr>
          <p:cNvSpPr>
            <a:spLocks noGrp="1"/>
          </p:cNvSpPr>
          <p:nvPr>
            <p:ph type="ftr" sz="quarter" idx="10"/>
          </p:nvPr>
        </p:nvSpPr>
        <p:spPr/>
        <p:txBody>
          <a:bodyPr/>
          <a:lstStyle/>
          <a:p>
            <a:r>
              <a:rPr lang="en-US"/>
              <a:t>presentationstemplate.com</a:t>
            </a:r>
            <a:endParaRPr lang="en-PK"/>
          </a:p>
        </p:txBody>
      </p:sp>
    </p:spTree>
    <p:extLst>
      <p:ext uri="{BB962C8B-B14F-4D97-AF65-F5344CB8AC3E}">
        <p14:creationId xmlns:p14="http://schemas.microsoft.com/office/powerpoint/2010/main" val="380652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DF2B5-313F-4D6E-B7A5-358F4915D325}"/>
              </a:ext>
            </a:extLst>
          </p:cNvPr>
          <p:cNvSpPr>
            <a:spLocks noGrp="1"/>
          </p:cNvSpPr>
          <p:nvPr>
            <p:ph type="ftr" sz="quarter" idx="10"/>
          </p:nvPr>
        </p:nvSpPr>
        <p:spPr/>
        <p:txBody>
          <a:bodyPr/>
          <a:lstStyle/>
          <a:p>
            <a:r>
              <a:rPr lang="en-US"/>
              <a:t>presentationstemplate.com</a:t>
            </a:r>
            <a:endParaRPr lang="en-PK"/>
          </a:p>
        </p:txBody>
      </p:sp>
    </p:spTree>
    <p:extLst>
      <p:ext uri="{BB962C8B-B14F-4D97-AF65-F5344CB8AC3E}">
        <p14:creationId xmlns:p14="http://schemas.microsoft.com/office/powerpoint/2010/main" val="397037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A55D856-C557-4F0A-BB8F-1EA72592D2B5}"/>
              </a:ext>
            </a:extLst>
          </p:cNvPr>
          <p:cNvSpPr>
            <a:spLocks noGrp="1"/>
          </p:cNvSpPr>
          <p:nvPr>
            <p:ph type="pic" sz="quarter" idx="10"/>
          </p:nvPr>
        </p:nvSpPr>
        <p:spPr>
          <a:xfrm>
            <a:off x="6844671" y="-1190004"/>
            <a:ext cx="7452644" cy="7452644"/>
          </a:xfrm>
          <a:custGeom>
            <a:avLst/>
            <a:gdLst>
              <a:gd name="connsiteX0" fmla="*/ 3726322 w 7452644"/>
              <a:gd name="connsiteY0" fmla="*/ 0 h 7452644"/>
              <a:gd name="connsiteX1" fmla="*/ 7452644 w 7452644"/>
              <a:gd name="connsiteY1" fmla="*/ 3726323 h 7452644"/>
              <a:gd name="connsiteX2" fmla="*/ 3726322 w 7452644"/>
              <a:gd name="connsiteY2" fmla="*/ 7452644 h 7452644"/>
              <a:gd name="connsiteX3" fmla="*/ 0 w 7452644"/>
              <a:gd name="connsiteY3" fmla="*/ 3726323 h 7452644"/>
              <a:gd name="connsiteX4" fmla="*/ 3726322 w 7452644"/>
              <a:gd name="connsiteY4" fmla="*/ 0 h 745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2644" h="7452644">
                <a:moveTo>
                  <a:pt x="3726322" y="0"/>
                </a:moveTo>
                <a:cubicBezTo>
                  <a:pt x="5784313" y="0"/>
                  <a:pt x="7452644" y="1668331"/>
                  <a:pt x="7452644" y="3726323"/>
                </a:cubicBezTo>
                <a:cubicBezTo>
                  <a:pt x="7452644" y="5784313"/>
                  <a:pt x="5784313" y="7452644"/>
                  <a:pt x="3726322" y="7452644"/>
                </a:cubicBezTo>
                <a:cubicBezTo>
                  <a:pt x="1668331" y="7452644"/>
                  <a:pt x="0" y="5784313"/>
                  <a:pt x="0" y="3726323"/>
                </a:cubicBezTo>
                <a:cubicBezTo>
                  <a:pt x="0" y="1668331"/>
                  <a:pt x="1668331" y="0"/>
                  <a:pt x="3726322" y="0"/>
                </a:cubicBezTo>
                <a:close/>
              </a:path>
            </a:pathLst>
          </a:custGeom>
          <a:solidFill>
            <a:schemeClr val="bg1">
              <a:lumMod val="95000"/>
            </a:schemeClr>
          </a:solidFill>
          <a:ln w="101600">
            <a:solidFill>
              <a:schemeClr val="accent1"/>
            </a:solidFill>
          </a:ln>
          <a:effectLst>
            <a:outerShdw blurRad="889000" dist="190500" dir="10800000" sx="94000" sy="94000" algn="r" rotWithShape="0">
              <a:prstClr val="black">
                <a:alpha val="20000"/>
              </a:prstClr>
            </a:outerShdw>
          </a:effectLst>
        </p:spPr>
        <p:txBody>
          <a:bodyPr wrap="square">
            <a:noAutofit/>
          </a:bodyPr>
          <a:lstStyle/>
          <a:p>
            <a:endParaRPr lang="en-US" dirty="0"/>
          </a:p>
        </p:txBody>
      </p:sp>
      <p:sp>
        <p:nvSpPr>
          <p:cNvPr id="2" name="Footer Placeholder 1">
            <a:extLst>
              <a:ext uri="{FF2B5EF4-FFF2-40B4-BE49-F238E27FC236}">
                <a16:creationId xmlns:a16="http://schemas.microsoft.com/office/drawing/2014/main" id="{8F024100-687A-4955-9083-634C0DF6AEA5}"/>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5731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69B117A-AD6C-4365-B2B9-6DBDE77D102E}"/>
              </a:ext>
            </a:extLst>
          </p:cNvPr>
          <p:cNvSpPr>
            <a:spLocks noGrp="1"/>
          </p:cNvSpPr>
          <p:nvPr>
            <p:ph type="pic" sz="quarter" idx="11"/>
          </p:nvPr>
        </p:nvSpPr>
        <p:spPr>
          <a:xfrm>
            <a:off x="8187273" y="768868"/>
            <a:ext cx="3320084" cy="4094713"/>
          </a:xfrm>
          <a:custGeom>
            <a:avLst/>
            <a:gdLst>
              <a:gd name="connsiteX0" fmla="*/ 235859 w 3320084"/>
              <a:gd name="connsiteY0" fmla="*/ 0 h 4094713"/>
              <a:gd name="connsiteX1" fmla="*/ 3084225 w 3320084"/>
              <a:gd name="connsiteY1" fmla="*/ 0 h 4094713"/>
              <a:gd name="connsiteX2" fmla="*/ 3320084 w 3320084"/>
              <a:gd name="connsiteY2" fmla="*/ 235859 h 4094713"/>
              <a:gd name="connsiteX3" fmla="*/ 3320084 w 3320084"/>
              <a:gd name="connsiteY3" fmla="*/ 4094713 h 4094713"/>
              <a:gd name="connsiteX4" fmla="*/ 0 w 3320084"/>
              <a:gd name="connsiteY4" fmla="*/ 4094713 h 4094713"/>
              <a:gd name="connsiteX5" fmla="*/ 0 w 3320084"/>
              <a:gd name="connsiteY5" fmla="*/ 235859 h 4094713"/>
              <a:gd name="connsiteX6" fmla="*/ 235859 w 3320084"/>
              <a:gd name="connsiteY6" fmla="*/ 0 h 409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0084" h="4094713">
                <a:moveTo>
                  <a:pt x="235859" y="0"/>
                </a:moveTo>
                <a:lnTo>
                  <a:pt x="3084225" y="0"/>
                </a:lnTo>
                <a:cubicBezTo>
                  <a:pt x="3214486" y="0"/>
                  <a:pt x="3320084" y="105598"/>
                  <a:pt x="3320084" y="235859"/>
                </a:cubicBezTo>
                <a:lnTo>
                  <a:pt x="3320084" y="4094713"/>
                </a:lnTo>
                <a:lnTo>
                  <a:pt x="0" y="4094713"/>
                </a:lnTo>
                <a:lnTo>
                  <a:pt x="0" y="235859"/>
                </a:lnTo>
                <a:cubicBezTo>
                  <a:pt x="0" y="105598"/>
                  <a:pt x="105598" y="0"/>
                  <a:pt x="235859" y="0"/>
                </a:cubicBezTo>
                <a:close/>
              </a:path>
            </a:pathLst>
          </a:custGeom>
          <a:solidFill>
            <a:schemeClr val="bg1">
              <a:lumMod val="95000"/>
            </a:schemeClr>
          </a:solidFill>
        </p:spPr>
        <p:txBody>
          <a:bodyPr wrap="square">
            <a:noAutofit/>
          </a:bodyPr>
          <a:lstStyle>
            <a:lvl1pPr>
              <a:defRPr sz="1600"/>
            </a:lvl1pPr>
          </a:lstStyle>
          <a:p>
            <a:endParaRPr lang="en-US" dirty="0"/>
          </a:p>
        </p:txBody>
      </p:sp>
      <p:sp>
        <p:nvSpPr>
          <p:cNvPr id="7" name="Picture Placeholder 6">
            <a:extLst>
              <a:ext uri="{FF2B5EF4-FFF2-40B4-BE49-F238E27FC236}">
                <a16:creationId xmlns:a16="http://schemas.microsoft.com/office/drawing/2014/main" id="{15FD0CAF-55B3-4AA4-A213-54917B1C1ECF}"/>
              </a:ext>
            </a:extLst>
          </p:cNvPr>
          <p:cNvSpPr>
            <a:spLocks noGrp="1"/>
          </p:cNvSpPr>
          <p:nvPr>
            <p:ph type="pic" sz="quarter" idx="10"/>
          </p:nvPr>
        </p:nvSpPr>
        <p:spPr>
          <a:xfrm>
            <a:off x="4698372" y="768868"/>
            <a:ext cx="3320084" cy="4094713"/>
          </a:xfrm>
          <a:custGeom>
            <a:avLst/>
            <a:gdLst>
              <a:gd name="connsiteX0" fmla="*/ 235859 w 3320084"/>
              <a:gd name="connsiteY0" fmla="*/ 0 h 4094713"/>
              <a:gd name="connsiteX1" fmla="*/ 3084225 w 3320084"/>
              <a:gd name="connsiteY1" fmla="*/ 0 h 4094713"/>
              <a:gd name="connsiteX2" fmla="*/ 3320084 w 3320084"/>
              <a:gd name="connsiteY2" fmla="*/ 235859 h 4094713"/>
              <a:gd name="connsiteX3" fmla="*/ 3320084 w 3320084"/>
              <a:gd name="connsiteY3" fmla="*/ 4094713 h 4094713"/>
              <a:gd name="connsiteX4" fmla="*/ 0 w 3320084"/>
              <a:gd name="connsiteY4" fmla="*/ 4094713 h 4094713"/>
              <a:gd name="connsiteX5" fmla="*/ 0 w 3320084"/>
              <a:gd name="connsiteY5" fmla="*/ 235859 h 4094713"/>
              <a:gd name="connsiteX6" fmla="*/ 235859 w 3320084"/>
              <a:gd name="connsiteY6" fmla="*/ 0 h 409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0084" h="4094713">
                <a:moveTo>
                  <a:pt x="235859" y="0"/>
                </a:moveTo>
                <a:lnTo>
                  <a:pt x="3084225" y="0"/>
                </a:lnTo>
                <a:cubicBezTo>
                  <a:pt x="3214486" y="0"/>
                  <a:pt x="3320084" y="105598"/>
                  <a:pt x="3320084" y="235859"/>
                </a:cubicBezTo>
                <a:lnTo>
                  <a:pt x="3320084" y="4094713"/>
                </a:lnTo>
                <a:lnTo>
                  <a:pt x="0" y="4094713"/>
                </a:lnTo>
                <a:lnTo>
                  <a:pt x="0" y="235859"/>
                </a:lnTo>
                <a:cubicBezTo>
                  <a:pt x="0" y="105598"/>
                  <a:pt x="105598" y="0"/>
                  <a:pt x="235859" y="0"/>
                </a:cubicBezTo>
                <a:close/>
              </a:path>
            </a:pathLst>
          </a:custGeom>
          <a:solidFill>
            <a:schemeClr val="bg1">
              <a:lumMod val="95000"/>
            </a:schemeClr>
          </a:solidFill>
        </p:spPr>
        <p:txBody>
          <a:bodyPr wrap="square">
            <a:noAutofit/>
          </a:bodyPr>
          <a:lstStyle>
            <a:lvl1pPr>
              <a:defRPr sz="1600"/>
            </a:lvl1pPr>
          </a:lstStyle>
          <a:p>
            <a:endParaRPr lang="en-US" dirty="0"/>
          </a:p>
        </p:txBody>
      </p:sp>
      <p:sp>
        <p:nvSpPr>
          <p:cNvPr id="2" name="Footer Placeholder 1">
            <a:extLst>
              <a:ext uri="{FF2B5EF4-FFF2-40B4-BE49-F238E27FC236}">
                <a16:creationId xmlns:a16="http://schemas.microsoft.com/office/drawing/2014/main" id="{D1BF3776-2050-49CE-AB30-206C4238D4EB}"/>
              </a:ext>
            </a:extLst>
          </p:cNvPr>
          <p:cNvSpPr>
            <a:spLocks noGrp="1"/>
          </p:cNvSpPr>
          <p:nvPr>
            <p:ph type="ftr" sz="quarter" idx="12"/>
          </p:nvPr>
        </p:nvSpPr>
        <p:spPr/>
        <p:txBody>
          <a:bodyPr/>
          <a:lstStyle/>
          <a:p>
            <a:r>
              <a:rPr lang="en-US"/>
              <a:t>presentationstemplate.com</a:t>
            </a:r>
            <a:endParaRPr lang="en-PK"/>
          </a:p>
        </p:txBody>
      </p:sp>
    </p:spTree>
    <p:extLst>
      <p:ext uri="{BB962C8B-B14F-4D97-AF65-F5344CB8AC3E}">
        <p14:creationId xmlns:p14="http://schemas.microsoft.com/office/powerpoint/2010/main" val="3305923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96A40-4318-4785-916D-5192FA83A981}"/>
              </a:ext>
            </a:extLst>
          </p:cNvPr>
          <p:cNvSpPr>
            <a:spLocks noGrp="1"/>
          </p:cNvSpPr>
          <p:nvPr>
            <p:ph type="pic" sz="quarter" idx="10"/>
          </p:nvPr>
        </p:nvSpPr>
        <p:spPr>
          <a:xfrm>
            <a:off x="5905343" y="1694881"/>
            <a:ext cx="5226697" cy="3292057"/>
          </a:xfrm>
          <a:custGeom>
            <a:avLst/>
            <a:gdLst>
              <a:gd name="connsiteX0" fmla="*/ 0 w 5226697"/>
              <a:gd name="connsiteY0" fmla="*/ 0 h 3292057"/>
              <a:gd name="connsiteX1" fmla="*/ 5226697 w 5226697"/>
              <a:gd name="connsiteY1" fmla="*/ 0 h 3292057"/>
              <a:gd name="connsiteX2" fmla="*/ 5226697 w 5226697"/>
              <a:gd name="connsiteY2" fmla="*/ 3292057 h 3292057"/>
              <a:gd name="connsiteX3" fmla="*/ 0 w 5226697"/>
              <a:gd name="connsiteY3" fmla="*/ 3292057 h 3292057"/>
            </a:gdLst>
            <a:ahLst/>
            <a:cxnLst>
              <a:cxn ang="0">
                <a:pos x="connsiteX0" y="connsiteY0"/>
              </a:cxn>
              <a:cxn ang="0">
                <a:pos x="connsiteX1" y="connsiteY1"/>
              </a:cxn>
              <a:cxn ang="0">
                <a:pos x="connsiteX2" y="connsiteY2"/>
              </a:cxn>
              <a:cxn ang="0">
                <a:pos x="connsiteX3" y="connsiteY3"/>
              </a:cxn>
            </a:cxnLst>
            <a:rect l="l" t="t" r="r" b="b"/>
            <a:pathLst>
              <a:path w="5226697" h="3292057">
                <a:moveTo>
                  <a:pt x="0" y="0"/>
                </a:moveTo>
                <a:lnTo>
                  <a:pt x="5226697" y="0"/>
                </a:lnTo>
                <a:lnTo>
                  <a:pt x="5226697" y="3292057"/>
                </a:lnTo>
                <a:lnTo>
                  <a:pt x="0" y="3292057"/>
                </a:lnTo>
                <a:close/>
              </a:path>
            </a:pathLst>
          </a:custGeom>
          <a:solidFill>
            <a:schemeClr val="bg1">
              <a:lumMod val="95000"/>
            </a:schemeClr>
          </a:solidFill>
        </p:spPr>
        <p:txBody>
          <a:bodyPr wrap="square">
            <a:noAutofit/>
          </a:bodyPr>
          <a:lstStyle>
            <a:lvl1pPr>
              <a:defRPr sz="1600"/>
            </a:lvl1pPr>
          </a:lstStyle>
          <a:p>
            <a:endParaRPr lang="en-US" dirty="0"/>
          </a:p>
        </p:txBody>
      </p:sp>
      <p:sp>
        <p:nvSpPr>
          <p:cNvPr id="2" name="Footer Placeholder 1">
            <a:extLst>
              <a:ext uri="{FF2B5EF4-FFF2-40B4-BE49-F238E27FC236}">
                <a16:creationId xmlns:a16="http://schemas.microsoft.com/office/drawing/2014/main" id="{8DEE1AFD-6132-4219-A0D4-D215BB21BF5E}"/>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1279358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96A40-4318-4785-916D-5192FA83A981}"/>
              </a:ext>
            </a:extLst>
          </p:cNvPr>
          <p:cNvSpPr>
            <a:spLocks noGrp="1"/>
          </p:cNvSpPr>
          <p:nvPr>
            <p:ph type="pic" sz="quarter" idx="10"/>
          </p:nvPr>
        </p:nvSpPr>
        <p:spPr>
          <a:xfrm>
            <a:off x="0" y="0"/>
            <a:ext cx="12192000" cy="6858000"/>
          </a:xfrm>
          <a:custGeom>
            <a:avLst/>
            <a:gdLst>
              <a:gd name="connsiteX0" fmla="*/ 0 w 5226697"/>
              <a:gd name="connsiteY0" fmla="*/ 0 h 3292057"/>
              <a:gd name="connsiteX1" fmla="*/ 5226697 w 5226697"/>
              <a:gd name="connsiteY1" fmla="*/ 0 h 3292057"/>
              <a:gd name="connsiteX2" fmla="*/ 5226697 w 5226697"/>
              <a:gd name="connsiteY2" fmla="*/ 3292057 h 3292057"/>
              <a:gd name="connsiteX3" fmla="*/ 0 w 5226697"/>
              <a:gd name="connsiteY3" fmla="*/ 3292057 h 3292057"/>
            </a:gdLst>
            <a:ahLst/>
            <a:cxnLst>
              <a:cxn ang="0">
                <a:pos x="connsiteX0" y="connsiteY0"/>
              </a:cxn>
              <a:cxn ang="0">
                <a:pos x="connsiteX1" y="connsiteY1"/>
              </a:cxn>
              <a:cxn ang="0">
                <a:pos x="connsiteX2" y="connsiteY2"/>
              </a:cxn>
              <a:cxn ang="0">
                <a:pos x="connsiteX3" y="connsiteY3"/>
              </a:cxn>
            </a:cxnLst>
            <a:rect l="l" t="t" r="r" b="b"/>
            <a:pathLst>
              <a:path w="5226697" h="3292057">
                <a:moveTo>
                  <a:pt x="0" y="0"/>
                </a:moveTo>
                <a:lnTo>
                  <a:pt x="5226697" y="0"/>
                </a:lnTo>
                <a:lnTo>
                  <a:pt x="5226697" y="3292057"/>
                </a:lnTo>
                <a:lnTo>
                  <a:pt x="0" y="3292057"/>
                </a:lnTo>
                <a:close/>
              </a:path>
            </a:pathLst>
          </a:custGeom>
          <a:solidFill>
            <a:schemeClr val="bg1">
              <a:lumMod val="95000"/>
            </a:schemeClr>
          </a:solidFill>
        </p:spPr>
        <p:txBody>
          <a:bodyPr wrap="square">
            <a:noAutofit/>
          </a:bodyPr>
          <a:lstStyle>
            <a:lvl1pPr>
              <a:defRPr sz="1600"/>
            </a:lvl1pPr>
          </a:lstStyle>
          <a:p>
            <a:endParaRPr lang="en-US" dirty="0"/>
          </a:p>
        </p:txBody>
      </p:sp>
      <p:sp>
        <p:nvSpPr>
          <p:cNvPr id="2" name="Footer Placeholder 1">
            <a:extLst>
              <a:ext uri="{FF2B5EF4-FFF2-40B4-BE49-F238E27FC236}">
                <a16:creationId xmlns:a16="http://schemas.microsoft.com/office/drawing/2014/main" id="{7F8AEE24-60A1-442C-9EE1-7A6D7FCAFD74}"/>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82523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BA6A3AFA-2441-40F4-8B83-578DA6453EED}"/>
              </a:ext>
            </a:extLst>
          </p:cNvPr>
          <p:cNvSpPr>
            <a:spLocks noGrp="1"/>
          </p:cNvSpPr>
          <p:nvPr>
            <p:ph type="pic" sz="quarter" idx="11"/>
          </p:nvPr>
        </p:nvSpPr>
        <p:spPr>
          <a:xfrm>
            <a:off x="870679" y="2077214"/>
            <a:ext cx="5310415" cy="4146328"/>
          </a:xfrm>
          <a:custGeom>
            <a:avLst/>
            <a:gdLst>
              <a:gd name="connsiteX0" fmla="*/ 209491 w 5310415"/>
              <a:gd name="connsiteY0" fmla="*/ 0 h 3634696"/>
              <a:gd name="connsiteX1" fmla="*/ 5100925 w 5310415"/>
              <a:gd name="connsiteY1" fmla="*/ 0 h 3634696"/>
              <a:gd name="connsiteX2" fmla="*/ 5310415 w 5310415"/>
              <a:gd name="connsiteY2" fmla="*/ 244070 h 3634696"/>
              <a:gd name="connsiteX3" fmla="*/ 5310415 w 5310415"/>
              <a:gd name="connsiteY3" fmla="*/ 3390626 h 3634696"/>
              <a:gd name="connsiteX4" fmla="*/ 5100925 w 5310415"/>
              <a:gd name="connsiteY4" fmla="*/ 3634696 h 3634696"/>
              <a:gd name="connsiteX5" fmla="*/ 209491 w 5310415"/>
              <a:gd name="connsiteY5" fmla="*/ 3634696 h 3634696"/>
              <a:gd name="connsiteX6" fmla="*/ 0 w 5310415"/>
              <a:gd name="connsiteY6" fmla="*/ 3390626 h 3634696"/>
              <a:gd name="connsiteX7" fmla="*/ 0 w 5310415"/>
              <a:gd name="connsiteY7" fmla="*/ 244070 h 3634696"/>
              <a:gd name="connsiteX8" fmla="*/ 209491 w 5310415"/>
              <a:gd name="connsiteY8" fmla="*/ 0 h 363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0415" h="3634696">
                <a:moveTo>
                  <a:pt x="209491" y="0"/>
                </a:moveTo>
                <a:lnTo>
                  <a:pt x="5100925" y="0"/>
                </a:lnTo>
                <a:cubicBezTo>
                  <a:pt x="5216623" y="0"/>
                  <a:pt x="5310415" y="109274"/>
                  <a:pt x="5310415" y="244070"/>
                </a:cubicBezTo>
                <a:lnTo>
                  <a:pt x="5310415" y="3390626"/>
                </a:lnTo>
                <a:cubicBezTo>
                  <a:pt x="5310415" y="3525423"/>
                  <a:pt x="5216623" y="3634696"/>
                  <a:pt x="5100925" y="3634696"/>
                </a:cubicBezTo>
                <a:lnTo>
                  <a:pt x="209491" y="3634696"/>
                </a:lnTo>
                <a:cubicBezTo>
                  <a:pt x="93792" y="3634696"/>
                  <a:pt x="0" y="3525423"/>
                  <a:pt x="0" y="3390626"/>
                </a:cubicBezTo>
                <a:lnTo>
                  <a:pt x="0" y="244070"/>
                </a:lnTo>
                <a:cubicBezTo>
                  <a:pt x="0" y="109274"/>
                  <a:pt x="93792" y="0"/>
                  <a:pt x="209491" y="0"/>
                </a:cubicBezTo>
                <a:close/>
              </a:path>
            </a:pathLst>
          </a:custGeom>
        </p:spPr>
      </p:sp>
      <p:sp>
        <p:nvSpPr>
          <p:cNvPr id="2" name="Footer Placeholder 1">
            <a:extLst>
              <a:ext uri="{FF2B5EF4-FFF2-40B4-BE49-F238E27FC236}">
                <a16:creationId xmlns:a16="http://schemas.microsoft.com/office/drawing/2014/main" id="{7FD17C15-85A9-4613-9FC1-ED95E4F2EBB3}"/>
              </a:ext>
            </a:extLst>
          </p:cNvPr>
          <p:cNvSpPr>
            <a:spLocks noGrp="1"/>
          </p:cNvSpPr>
          <p:nvPr>
            <p:ph type="ftr" sz="quarter" idx="12"/>
          </p:nvPr>
        </p:nvSpPr>
        <p:spPr/>
        <p:txBody>
          <a:bodyPr/>
          <a:lstStyle/>
          <a:p>
            <a:r>
              <a:rPr lang="en-US"/>
              <a:t>presentationstemplate.com</a:t>
            </a:r>
            <a:endParaRPr lang="en-PK"/>
          </a:p>
        </p:txBody>
      </p:sp>
    </p:spTree>
    <p:extLst>
      <p:ext uri="{BB962C8B-B14F-4D97-AF65-F5344CB8AC3E}">
        <p14:creationId xmlns:p14="http://schemas.microsoft.com/office/powerpoint/2010/main" val="369943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E2D98A-1644-4319-BBEA-831B830AFCD8}"/>
              </a:ext>
            </a:extLst>
          </p:cNvPr>
          <p:cNvSpPr>
            <a:spLocks noGrp="1"/>
          </p:cNvSpPr>
          <p:nvPr>
            <p:ph type="pic" sz="quarter" idx="10"/>
          </p:nvPr>
        </p:nvSpPr>
        <p:spPr>
          <a:xfrm>
            <a:off x="4227634" y="330200"/>
            <a:ext cx="3530600" cy="6527800"/>
          </a:xfrm>
          <a:custGeom>
            <a:avLst/>
            <a:gdLst>
              <a:gd name="connsiteX0" fmla="*/ 0 w 3530600"/>
              <a:gd name="connsiteY0" fmla="*/ 0 h 6527800"/>
              <a:gd name="connsiteX1" fmla="*/ 3530600 w 3530600"/>
              <a:gd name="connsiteY1" fmla="*/ 0 h 6527800"/>
              <a:gd name="connsiteX2" fmla="*/ 3530600 w 3530600"/>
              <a:gd name="connsiteY2" fmla="*/ 6527800 h 6527800"/>
              <a:gd name="connsiteX3" fmla="*/ 0 w 3530600"/>
              <a:gd name="connsiteY3" fmla="*/ 6527800 h 6527800"/>
            </a:gdLst>
            <a:ahLst/>
            <a:cxnLst>
              <a:cxn ang="0">
                <a:pos x="connsiteX0" y="connsiteY0"/>
              </a:cxn>
              <a:cxn ang="0">
                <a:pos x="connsiteX1" y="connsiteY1"/>
              </a:cxn>
              <a:cxn ang="0">
                <a:pos x="connsiteX2" y="connsiteY2"/>
              </a:cxn>
              <a:cxn ang="0">
                <a:pos x="connsiteX3" y="connsiteY3"/>
              </a:cxn>
            </a:cxnLst>
            <a:rect l="l" t="t" r="r" b="b"/>
            <a:pathLst>
              <a:path w="3530600" h="6527800">
                <a:moveTo>
                  <a:pt x="0" y="0"/>
                </a:moveTo>
                <a:lnTo>
                  <a:pt x="3530600" y="0"/>
                </a:lnTo>
                <a:lnTo>
                  <a:pt x="3530600" y="6527800"/>
                </a:lnTo>
                <a:lnTo>
                  <a:pt x="0" y="6527800"/>
                </a:lnTo>
                <a:close/>
              </a:path>
            </a:pathLst>
          </a:custGeom>
          <a:solidFill>
            <a:schemeClr val="bg1">
              <a:lumMod val="95000"/>
            </a:schemeClr>
          </a:solidFill>
          <a:effectLst>
            <a:outerShdw blurRad="876300" sx="92000" sy="92000" algn="ctr" rotWithShape="0">
              <a:prstClr val="black">
                <a:alpha val="30000"/>
              </a:prstClr>
            </a:outerShdw>
          </a:effectLst>
        </p:spPr>
        <p:txBody>
          <a:bodyPr wrap="square">
            <a:noAutofit/>
          </a:bodyPr>
          <a:lstStyle>
            <a:lvl1pPr>
              <a:defRPr sz="1600"/>
            </a:lvl1pPr>
          </a:lstStyle>
          <a:p>
            <a:endParaRPr lang="en-US" dirty="0"/>
          </a:p>
        </p:txBody>
      </p:sp>
      <p:sp>
        <p:nvSpPr>
          <p:cNvPr id="2" name="Footer Placeholder 1">
            <a:extLst>
              <a:ext uri="{FF2B5EF4-FFF2-40B4-BE49-F238E27FC236}">
                <a16:creationId xmlns:a16="http://schemas.microsoft.com/office/drawing/2014/main" id="{C1B6C1DD-29C8-4B0C-9CAD-1B750FF0EBFD}"/>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390611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8871FBC-9090-4DDD-8DD4-9857BEF596AC}"/>
              </a:ext>
            </a:extLst>
          </p:cNvPr>
          <p:cNvSpPr>
            <a:spLocks noGrp="1"/>
          </p:cNvSpPr>
          <p:nvPr>
            <p:ph type="pic" sz="quarter" idx="10"/>
          </p:nvPr>
        </p:nvSpPr>
        <p:spPr>
          <a:xfrm>
            <a:off x="1149926" y="1704928"/>
            <a:ext cx="9892146" cy="4389538"/>
          </a:xfrm>
          <a:custGeom>
            <a:avLst/>
            <a:gdLst>
              <a:gd name="connsiteX0" fmla="*/ 294347 w 9892146"/>
              <a:gd name="connsiteY0" fmla="*/ 0 h 4389538"/>
              <a:gd name="connsiteX1" fmla="*/ 9597799 w 9892146"/>
              <a:gd name="connsiteY1" fmla="*/ 0 h 4389538"/>
              <a:gd name="connsiteX2" fmla="*/ 9892146 w 9892146"/>
              <a:gd name="connsiteY2" fmla="*/ 330795 h 4389538"/>
              <a:gd name="connsiteX3" fmla="*/ 9892146 w 9892146"/>
              <a:gd name="connsiteY3" fmla="*/ 4058743 h 4389538"/>
              <a:gd name="connsiteX4" fmla="*/ 9597799 w 9892146"/>
              <a:gd name="connsiteY4" fmla="*/ 4389538 h 4389538"/>
              <a:gd name="connsiteX5" fmla="*/ 294347 w 9892146"/>
              <a:gd name="connsiteY5" fmla="*/ 4389538 h 4389538"/>
              <a:gd name="connsiteX6" fmla="*/ 0 w 9892146"/>
              <a:gd name="connsiteY6" fmla="*/ 4058743 h 4389538"/>
              <a:gd name="connsiteX7" fmla="*/ 0 w 9892146"/>
              <a:gd name="connsiteY7" fmla="*/ 330795 h 4389538"/>
              <a:gd name="connsiteX8" fmla="*/ 294347 w 9892146"/>
              <a:gd name="connsiteY8" fmla="*/ 0 h 438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146" h="4389538">
                <a:moveTo>
                  <a:pt x="294347" y="0"/>
                </a:moveTo>
                <a:lnTo>
                  <a:pt x="9597799" y="0"/>
                </a:lnTo>
                <a:cubicBezTo>
                  <a:pt x="9760362" y="0"/>
                  <a:pt x="9892146" y="148102"/>
                  <a:pt x="9892146" y="330795"/>
                </a:cubicBezTo>
                <a:lnTo>
                  <a:pt x="9892146" y="4058743"/>
                </a:lnTo>
                <a:cubicBezTo>
                  <a:pt x="9892146" y="4241436"/>
                  <a:pt x="9760362" y="4389538"/>
                  <a:pt x="9597799" y="4389538"/>
                </a:cubicBezTo>
                <a:lnTo>
                  <a:pt x="294347" y="4389538"/>
                </a:lnTo>
                <a:cubicBezTo>
                  <a:pt x="131784" y="4389538"/>
                  <a:pt x="0" y="4241436"/>
                  <a:pt x="0" y="4058743"/>
                </a:cubicBezTo>
                <a:lnTo>
                  <a:pt x="0" y="330795"/>
                </a:lnTo>
                <a:cubicBezTo>
                  <a:pt x="0" y="148102"/>
                  <a:pt x="131784" y="0"/>
                  <a:pt x="294347" y="0"/>
                </a:cubicBezTo>
                <a:close/>
              </a:path>
            </a:pathLst>
          </a:custGeom>
          <a:solidFill>
            <a:schemeClr val="bg1">
              <a:lumMod val="95000"/>
            </a:schemeClr>
          </a:solidFill>
          <a:ln w="25400" cap="rnd">
            <a:solidFill>
              <a:schemeClr val="bg1"/>
            </a:solidFill>
          </a:ln>
          <a:effectLst>
            <a:outerShdw blurRad="419100" dist="381000" dir="5400000" sx="90000" sy="90000" algn="t" rotWithShape="0">
              <a:prstClr val="black">
                <a:alpha val="20000"/>
              </a:prstClr>
            </a:outerShdw>
          </a:effectLst>
        </p:spPr>
        <p:txBody>
          <a:bodyPr wrap="square">
            <a:noAutofit/>
          </a:bodyPr>
          <a:lstStyle>
            <a:lvl1pPr>
              <a:defRPr sz="1600"/>
            </a:lvl1pPr>
          </a:lstStyle>
          <a:p>
            <a:endParaRPr lang="en-US" dirty="0"/>
          </a:p>
        </p:txBody>
      </p:sp>
      <p:sp>
        <p:nvSpPr>
          <p:cNvPr id="2" name="Footer Placeholder 1">
            <a:extLst>
              <a:ext uri="{FF2B5EF4-FFF2-40B4-BE49-F238E27FC236}">
                <a16:creationId xmlns:a16="http://schemas.microsoft.com/office/drawing/2014/main" id="{3AC71E25-E57F-434B-BB86-317758511EC6}"/>
              </a:ext>
            </a:extLst>
          </p:cNvPr>
          <p:cNvSpPr>
            <a:spLocks noGrp="1"/>
          </p:cNvSpPr>
          <p:nvPr>
            <p:ph type="ftr" sz="quarter" idx="11"/>
          </p:nvPr>
        </p:nvSpPr>
        <p:spPr/>
        <p:txBody>
          <a:bodyPr/>
          <a:lstStyle/>
          <a:p>
            <a:r>
              <a:rPr lang="en-US"/>
              <a:t>presentationstemplate.com</a:t>
            </a:r>
            <a:endParaRPr lang="en-PK"/>
          </a:p>
        </p:txBody>
      </p:sp>
    </p:spTree>
    <p:extLst>
      <p:ext uri="{BB962C8B-B14F-4D97-AF65-F5344CB8AC3E}">
        <p14:creationId xmlns:p14="http://schemas.microsoft.com/office/powerpoint/2010/main" val="416758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0C4F3D05-B567-41CB-896C-5E61151CDCE7}"/>
              </a:ext>
            </a:extLst>
          </p:cNvPr>
          <p:cNvSpPr txBox="1"/>
          <p:nvPr userDrawn="1"/>
        </p:nvSpPr>
        <p:spPr>
          <a:xfrm rot="10800000" flipV="1">
            <a:off x="9883140" y="6378936"/>
            <a:ext cx="2063750" cy="338554"/>
          </a:xfrm>
          <a:prstGeom prst="rect">
            <a:avLst/>
          </a:prstGeom>
          <a:noFill/>
        </p:spPr>
        <p:txBody>
          <a:bodyPr wrap="square" rtlCol="0" anchor="ctr">
            <a:spAutoFit/>
          </a:bodyPr>
          <a:lstStyle>
            <a:defPPr>
              <a:defRPr lang="en-US"/>
            </a:defPPr>
            <a:lvl1pPr algn="ctr">
              <a:lnSpc>
                <a:spcPct val="80000"/>
              </a:lnSpc>
              <a:defRPr sz="1200">
                <a:solidFill>
                  <a:schemeClr val="accent2"/>
                </a:solidFill>
                <a:latin typeface="Segoe UI" panose="020B0502040204020203" pitchFamily="34" charset="0"/>
                <a:cs typeface="Segoe UI" panose="020B0502040204020203" pitchFamily="34" charset="0"/>
              </a:defRPr>
            </a:lvl1pPr>
          </a:lstStyle>
          <a:p>
            <a:pPr marL="0" marR="0" lvl="0" indent="0" algn="r" defTabSz="914446" rtl="0" eaLnBrk="1" fontAlgn="auto" latinLnBrk="0" hangingPunct="1">
              <a:lnSpc>
                <a:spcPct val="80000"/>
              </a:lnSpc>
              <a:spcBef>
                <a:spcPts val="0"/>
              </a:spcBef>
              <a:spcAft>
                <a:spcPts val="0"/>
              </a:spcAft>
              <a:buClrTx/>
              <a:buSzTx/>
              <a:buFontTx/>
              <a:buNone/>
              <a:tabLst/>
              <a:defRPr/>
            </a:pPr>
            <a:fld id="{260E2A6B-A809-4840-BF14-8648BC0BDF87}" type="slidenum">
              <a:rPr lang="id-ID" sz="2000" b="1" smtClean="0">
                <a:solidFill>
                  <a:schemeClr val="bg1">
                    <a:lumMod val="85000"/>
                  </a:schemeClr>
                </a:solidFill>
                <a:latin typeface="+mj-lt"/>
              </a:rPr>
              <a:pPr marL="0" marR="0" lvl="0" indent="0" algn="r" defTabSz="914446" rtl="0" eaLnBrk="1" fontAlgn="auto" latinLnBrk="0" hangingPunct="1">
                <a:lnSpc>
                  <a:spcPct val="80000"/>
                </a:lnSpc>
                <a:spcBef>
                  <a:spcPts val="0"/>
                </a:spcBef>
                <a:spcAft>
                  <a:spcPts val="0"/>
                </a:spcAft>
                <a:buClrTx/>
                <a:buSzTx/>
                <a:buFontTx/>
                <a:buNone/>
                <a:tabLst/>
                <a:defRPr/>
              </a:pPr>
              <a:t>‹#›</a:t>
            </a:fld>
            <a:endParaRPr lang="id-ID" sz="1800" b="1" dirty="0">
              <a:solidFill>
                <a:schemeClr val="bg1">
                  <a:lumMod val="85000"/>
                </a:schemeClr>
              </a:solidFill>
              <a:latin typeface="+mj-lt"/>
            </a:endParaRPr>
          </a:p>
        </p:txBody>
      </p:sp>
      <p:sp>
        <p:nvSpPr>
          <p:cNvPr id="2" name="Footer Placeholder 1">
            <a:extLst>
              <a:ext uri="{FF2B5EF4-FFF2-40B4-BE49-F238E27FC236}">
                <a16:creationId xmlns:a16="http://schemas.microsoft.com/office/drawing/2014/main" id="{B535A800-713E-45EB-85C7-3C2ECF104350}"/>
              </a:ext>
            </a:extLst>
          </p:cNvPr>
          <p:cNvSpPr>
            <a:spLocks noGrp="1"/>
          </p:cNvSpPr>
          <p:nvPr>
            <p:ph type="ftr" sz="quarter" idx="10"/>
          </p:nvPr>
        </p:nvSpPr>
        <p:spPr/>
        <p:txBody>
          <a:bodyPr/>
          <a:lstStyle/>
          <a:p>
            <a:r>
              <a:rPr lang="en-US"/>
              <a:t>presentationstemplate.com</a:t>
            </a:r>
            <a:endParaRPr lang="en-PK"/>
          </a:p>
        </p:txBody>
      </p:sp>
    </p:spTree>
    <p:extLst>
      <p:ext uri="{BB962C8B-B14F-4D97-AF65-F5344CB8AC3E}">
        <p14:creationId xmlns:p14="http://schemas.microsoft.com/office/powerpoint/2010/main" val="129163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D274F8-8534-4DA1-A9D4-0ECBAAE58DDB}"/>
              </a:ext>
            </a:extLst>
          </p:cNvPr>
          <p:cNvSpPr txBox="1"/>
          <p:nvPr userDrawn="1"/>
        </p:nvSpPr>
        <p:spPr>
          <a:xfrm rot="10800000" flipV="1">
            <a:off x="9883140" y="6378936"/>
            <a:ext cx="2063750" cy="338554"/>
          </a:xfrm>
          <a:prstGeom prst="rect">
            <a:avLst/>
          </a:prstGeom>
          <a:noFill/>
        </p:spPr>
        <p:txBody>
          <a:bodyPr wrap="square" rtlCol="0" anchor="ctr">
            <a:spAutoFit/>
          </a:bodyPr>
          <a:lstStyle>
            <a:defPPr>
              <a:defRPr lang="en-US"/>
            </a:defPPr>
            <a:lvl1pPr algn="ctr">
              <a:lnSpc>
                <a:spcPct val="80000"/>
              </a:lnSpc>
              <a:defRPr sz="1200">
                <a:solidFill>
                  <a:schemeClr val="accent2"/>
                </a:solidFill>
                <a:latin typeface="Segoe UI" panose="020B0502040204020203" pitchFamily="34" charset="0"/>
                <a:cs typeface="Segoe UI" panose="020B0502040204020203" pitchFamily="34" charset="0"/>
              </a:defRPr>
            </a:lvl1pPr>
          </a:lstStyle>
          <a:p>
            <a:pPr marL="0" marR="0" lvl="0" indent="0" algn="r" defTabSz="914446" rtl="0" eaLnBrk="1" fontAlgn="auto" latinLnBrk="0" hangingPunct="1">
              <a:lnSpc>
                <a:spcPct val="80000"/>
              </a:lnSpc>
              <a:spcBef>
                <a:spcPts val="0"/>
              </a:spcBef>
              <a:spcAft>
                <a:spcPts val="0"/>
              </a:spcAft>
              <a:buClrTx/>
              <a:buSzTx/>
              <a:buFontTx/>
              <a:buNone/>
              <a:tabLst/>
              <a:defRPr/>
            </a:pPr>
            <a:fld id="{260E2A6B-A809-4840-BF14-8648BC0BDF87}" type="slidenum">
              <a:rPr lang="id-ID" sz="2000" b="1" smtClean="0">
                <a:solidFill>
                  <a:schemeClr val="bg1">
                    <a:lumMod val="85000"/>
                  </a:schemeClr>
                </a:solidFill>
                <a:latin typeface="+mj-lt"/>
              </a:rPr>
              <a:pPr marL="0" marR="0" lvl="0" indent="0" algn="r" defTabSz="914446" rtl="0" eaLnBrk="1" fontAlgn="auto" latinLnBrk="0" hangingPunct="1">
                <a:lnSpc>
                  <a:spcPct val="80000"/>
                </a:lnSpc>
                <a:spcBef>
                  <a:spcPts val="0"/>
                </a:spcBef>
                <a:spcAft>
                  <a:spcPts val="0"/>
                </a:spcAft>
                <a:buClrTx/>
                <a:buSzTx/>
                <a:buFontTx/>
                <a:buNone/>
                <a:tabLst/>
                <a:defRPr/>
              </a:pPr>
              <a:t>‹#›</a:t>
            </a:fld>
            <a:endParaRPr lang="id-ID" sz="1800" b="1" dirty="0">
              <a:solidFill>
                <a:schemeClr val="bg1">
                  <a:lumMod val="85000"/>
                </a:schemeClr>
              </a:solidFill>
              <a:latin typeface="+mj-lt"/>
            </a:endParaRPr>
          </a:p>
        </p:txBody>
      </p:sp>
      <p:sp>
        <p:nvSpPr>
          <p:cNvPr id="2" name="Footer Placeholder 1">
            <a:extLst>
              <a:ext uri="{FF2B5EF4-FFF2-40B4-BE49-F238E27FC236}">
                <a16:creationId xmlns:a16="http://schemas.microsoft.com/office/drawing/2014/main" id="{8CE0885A-890F-4635-A74D-FE1AE71F6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endParaRPr lang="en-PK"/>
          </a:p>
        </p:txBody>
      </p:sp>
    </p:spTree>
    <p:extLst>
      <p:ext uri="{BB962C8B-B14F-4D97-AF65-F5344CB8AC3E}">
        <p14:creationId xmlns:p14="http://schemas.microsoft.com/office/powerpoint/2010/main" val="2015928084"/>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9" r:id="rId3"/>
    <p:sldLayoutId id="2147483671" r:id="rId4"/>
    <p:sldLayoutId id="2147483672" r:id="rId5"/>
    <p:sldLayoutId id="2147483673" r:id="rId6"/>
    <p:sldLayoutId id="2147483674" r:id="rId7"/>
    <p:sldLayoutId id="2147483670" r:id="rId8"/>
    <p:sldLayoutId id="2147483667" r:id="rId9"/>
    <p:sldLayoutId id="2147483675" r:id="rId10"/>
    <p:sldLayoutId id="2147483689" r:id="rId11"/>
    <p:sldLayoutId id="2147483751" r:id="rId12"/>
  </p:sldLayoutIdLst>
  <p:hf sldNum="0"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438" userDrawn="1">
          <p15:clr>
            <a:srgbClr val="F26B43"/>
          </p15:clr>
        </p15:guide>
        <p15:guide id="3" orient="horz" pos="3974" userDrawn="1">
          <p15:clr>
            <a:srgbClr val="F26B43"/>
          </p15:clr>
        </p15:guide>
        <p15:guide id="4" pos="72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reeform: Shape 105">
            <a:extLst>
              <a:ext uri="{FF2B5EF4-FFF2-40B4-BE49-F238E27FC236}">
                <a16:creationId xmlns:a16="http://schemas.microsoft.com/office/drawing/2014/main" id="{981AAA59-A959-4BA1-A70F-0D318BB82652}"/>
              </a:ext>
            </a:extLst>
          </p:cNvPr>
          <p:cNvSpPr/>
          <p:nvPr/>
        </p:nvSpPr>
        <p:spPr>
          <a:xfrm>
            <a:off x="0" y="-3"/>
            <a:ext cx="11250391" cy="6858002"/>
          </a:xfrm>
          <a:custGeom>
            <a:avLst/>
            <a:gdLst>
              <a:gd name="connsiteX0" fmla="*/ 10448333 w 11250391"/>
              <a:gd name="connsiteY0" fmla="*/ 2124877 h 6858002"/>
              <a:gd name="connsiteX1" fmla="*/ 10534907 w 11250391"/>
              <a:gd name="connsiteY1" fmla="*/ 2138126 h 6858002"/>
              <a:gd name="connsiteX2" fmla="*/ 11250391 w 11250391"/>
              <a:gd name="connsiteY2" fmla="*/ 3018301 h 6858002"/>
              <a:gd name="connsiteX3" fmla="*/ 11250391 w 11250391"/>
              <a:gd name="connsiteY3" fmla="*/ 3877603 h 6858002"/>
              <a:gd name="connsiteX4" fmla="*/ 10855295 w 11250391"/>
              <a:gd name="connsiteY4" fmla="*/ 4622599 h 6858002"/>
              <a:gd name="connsiteX5" fmla="*/ 10835448 w 11250391"/>
              <a:gd name="connsiteY5" fmla="*/ 4634688 h 6858002"/>
              <a:gd name="connsiteX6" fmla="*/ 10599001 w 11250391"/>
              <a:gd name="connsiteY6" fmla="*/ 4570608 h 6858002"/>
              <a:gd name="connsiteX7" fmla="*/ 9317726 w 11250391"/>
              <a:gd name="connsiteY7" fmla="*/ 4454469 h 6858002"/>
              <a:gd name="connsiteX8" fmla="*/ 9044167 w 11250391"/>
              <a:gd name="connsiteY8" fmla="*/ 4651638 h 6858002"/>
              <a:gd name="connsiteX9" fmla="*/ 9044166 w 11250391"/>
              <a:gd name="connsiteY9" fmla="*/ 4651640 h 6858002"/>
              <a:gd name="connsiteX10" fmla="*/ 8996488 w 11250391"/>
              <a:gd name="connsiteY10" fmla="*/ 4622599 h 6858002"/>
              <a:gd name="connsiteX11" fmla="*/ 8601392 w 11250391"/>
              <a:gd name="connsiteY11" fmla="*/ 3877603 h 6858002"/>
              <a:gd name="connsiteX12" fmla="*/ 8601392 w 11250391"/>
              <a:gd name="connsiteY12" fmla="*/ 3018301 h 6858002"/>
              <a:gd name="connsiteX13" fmla="*/ 8863870 w 11250391"/>
              <a:gd name="connsiteY13" fmla="*/ 2383009 h 6858002"/>
              <a:gd name="connsiteX14" fmla="*/ 8952163 w 11250391"/>
              <a:gd name="connsiteY14" fmla="*/ 2309971 h 6858002"/>
              <a:gd name="connsiteX15" fmla="*/ 9101347 w 11250391"/>
              <a:gd name="connsiteY15" fmla="*/ 2337297 h 6858002"/>
              <a:gd name="connsiteX16" fmla="*/ 10355085 w 11250391"/>
              <a:gd name="connsiteY16" fmla="*/ 2145867 h 6858002"/>
              <a:gd name="connsiteX17" fmla="*/ 0 w 11250391"/>
              <a:gd name="connsiteY17" fmla="*/ 0 h 6858002"/>
              <a:gd name="connsiteX18" fmla="*/ 305010 w 11250391"/>
              <a:gd name="connsiteY18" fmla="*/ 0 h 6858002"/>
              <a:gd name="connsiteX19" fmla="*/ 338324 w 11250391"/>
              <a:gd name="connsiteY19" fmla="*/ 0 h 6858002"/>
              <a:gd name="connsiteX20" fmla="*/ 3061272 w 11250391"/>
              <a:gd name="connsiteY20" fmla="*/ 0 h 6858002"/>
              <a:gd name="connsiteX21" fmla="*/ 3068675 w 11250391"/>
              <a:gd name="connsiteY21" fmla="*/ 28067 h 6858002"/>
              <a:gd name="connsiteX22" fmla="*/ 5488174 w 11250391"/>
              <a:gd name="connsiteY22" fmla="*/ 971818 h 6858002"/>
              <a:gd name="connsiteX23" fmla="*/ 7399169 w 11250391"/>
              <a:gd name="connsiteY23" fmla="*/ 874543 h 6858002"/>
              <a:gd name="connsiteX24" fmla="*/ 8292394 w 11250391"/>
              <a:gd name="connsiteY24" fmla="*/ 1807474 h 6858002"/>
              <a:gd name="connsiteX25" fmla="*/ 8384493 w 11250391"/>
              <a:gd name="connsiteY25" fmla="*/ 1907133 h 6858002"/>
              <a:gd name="connsiteX26" fmla="*/ 8333103 w 11250391"/>
              <a:gd name="connsiteY26" fmla="*/ 1963010 h 6858002"/>
              <a:gd name="connsiteX27" fmla="*/ 8022510 w 11250391"/>
              <a:gd name="connsiteY27" fmla="*/ 2817261 h 6858002"/>
              <a:gd name="connsiteX28" fmla="*/ 8022510 w 11250391"/>
              <a:gd name="connsiteY28" fmla="*/ 4101632 h 6858002"/>
              <a:gd name="connsiteX29" fmla="*/ 8621520 w 11250391"/>
              <a:gd name="connsiteY29" fmla="*/ 5215196 h 6858002"/>
              <a:gd name="connsiteX30" fmla="*/ 8700771 w 11250391"/>
              <a:gd name="connsiteY30" fmla="*/ 5262772 h 6858002"/>
              <a:gd name="connsiteX31" fmla="*/ 8653349 w 11250391"/>
              <a:gd name="connsiteY31" fmla="*/ 5336955 h 6858002"/>
              <a:gd name="connsiteX32" fmla="*/ 8179135 w 11250391"/>
              <a:gd name="connsiteY32" fmla="*/ 5855178 h 6858002"/>
              <a:gd name="connsiteX33" fmla="*/ 6600990 w 11250391"/>
              <a:gd name="connsiteY33" fmla="*/ 5759135 h 6858002"/>
              <a:gd name="connsiteX34" fmla="*/ 5031125 w 11250391"/>
              <a:gd name="connsiteY34" fmla="*/ 5335567 h 6858002"/>
              <a:gd name="connsiteX35" fmla="*/ 3199906 w 11250391"/>
              <a:gd name="connsiteY35" fmla="*/ 6846746 h 6858002"/>
              <a:gd name="connsiteX36" fmla="*/ 3187355 w 11250391"/>
              <a:gd name="connsiteY36" fmla="*/ 6858002 h 6858002"/>
              <a:gd name="connsiteX37" fmla="*/ 338324 w 11250391"/>
              <a:gd name="connsiteY37" fmla="*/ 6858002 h 6858002"/>
              <a:gd name="connsiteX38" fmla="*/ 305010 w 11250391"/>
              <a:gd name="connsiteY38" fmla="*/ 6858002 h 6858002"/>
              <a:gd name="connsiteX39" fmla="*/ 0 w 11250391"/>
              <a:gd name="connsiteY39"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250391" h="6858002">
                <a:moveTo>
                  <a:pt x="10448333" y="2124877"/>
                </a:moveTo>
                <a:lnTo>
                  <a:pt x="10534907" y="2138126"/>
                </a:lnTo>
                <a:cubicBezTo>
                  <a:pt x="10943175" y="2221897"/>
                  <a:pt x="11250391" y="2584117"/>
                  <a:pt x="11250391" y="3018301"/>
                </a:cubicBezTo>
                <a:lnTo>
                  <a:pt x="11250391" y="3877603"/>
                </a:lnTo>
                <a:cubicBezTo>
                  <a:pt x="11250391" y="4187734"/>
                  <a:pt x="11093648" y="4461150"/>
                  <a:pt x="10855295" y="4622599"/>
                </a:cubicBezTo>
                <a:lnTo>
                  <a:pt x="10835448" y="4634688"/>
                </a:lnTo>
                <a:lnTo>
                  <a:pt x="10599001" y="4570608"/>
                </a:lnTo>
                <a:cubicBezTo>
                  <a:pt x="10157886" y="4437384"/>
                  <a:pt x="9722129" y="4263742"/>
                  <a:pt x="9317726" y="4454469"/>
                </a:cubicBezTo>
                <a:cubicBezTo>
                  <a:pt x="9214219" y="4503348"/>
                  <a:pt x="9124707" y="4571294"/>
                  <a:pt x="9044167" y="4651638"/>
                </a:cubicBezTo>
                <a:lnTo>
                  <a:pt x="9044166" y="4651640"/>
                </a:lnTo>
                <a:lnTo>
                  <a:pt x="8996488" y="4622599"/>
                </a:lnTo>
                <a:cubicBezTo>
                  <a:pt x="8758135" y="4461150"/>
                  <a:pt x="8601392" y="4187734"/>
                  <a:pt x="8601392" y="3877603"/>
                </a:cubicBezTo>
                <a:lnTo>
                  <a:pt x="8601392" y="3018301"/>
                </a:lnTo>
                <a:cubicBezTo>
                  <a:pt x="8601392" y="2770196"/>
                  <a:pt x="8701708" y="2545589"/>
                  <a:pt x="8863870" y="2383009"/>
                </a:cubicBezTo>
                <a:lnTo>
                  <a:pt x="8952163" y="2309971"/>
                </a:lnTo>
                <a:lnTo>
                  <a:pt x="9101347" y="2337297"/>
                </a:lnTo>
                <a:cubicBezTo>
                  <a:pt x="9504125" y="2386649"/>
                  <a:pt x="9927429" y="2253189"/>
                  <a:pt x="10355085" y="2145867"/>
                </a:cubicBezTo>
                <a:close/>
                <a:moveTo>
                  <a:pt x="0" y="0"/>
                </a:moveTo>
                <a:lnTo>
                  <a:pt x="305010" y="0"/>
                </a:lnTo>
                <a:lnTo>
                  <a:pt x="338324" y="0"/>
                </a:lnTo>
                <a:lnTo>
                  <a:pt x="3061272" y="0"/>
                </a:lnTo>
                <a:lnTo>
                  <a:pt x="3068675" y="28067"/>
                </a:lnTo>
                <a:cubicBezTo>
                  <a:pt x="3463647" y="1262929"/>
                  <a:pt x="5488174" y="971818"/>
                  <a:pt x="5488174" y="971818"/>
                </a:cubicBezTo>
                <a:cubicBezTo>
                  <a:pt x="6089014" y="844051"/>
                  <a:pt x="6831171" y="574103"/>
                  <a:pt x="7399169" y="874543"/>
                </a:cubicBezTo>
                <a:cubicBezTo>
                  <a:pt x="7794534" y="1084635"/>
                  <a:pt x="8016538" y="1477980"/>
                  <a:pt x="8292394" y="1807474"/>
                </a:cubicBezTo>
                <a:lnTo>
                  <a:pt x="8384493" y="1907133"/>
                </a:lnTo>
                <a:lnTo>
                  <a:pt x="8333103" y="1963010"/>
                </a:lnTo>
                <a:cubicBezTo>
                  <a:pt x="8139258" y="2195123"/>
                  <a:pt x="8022721" y="2492722"/>
                  <a:pt x="8022510" y="2817261"/>
                </a:cubicBezTo>
                <a:lnTo>
                  <a:pt x="8022510" y="4101632"/>
                </a:lnTo>
                <a:cubicBezTo>
                  <a:pt x="8022510" y="4565261"/>
                  <a:pt x="8260098" y="4973908"/>
                  <a:pt x="8621520" y="5215196"/>
                </a:cubicBezTo>
                <a:lnTo>
                  <a:pt x="8700771" y="5262772"/>
                </a:lnTo>
                <a:lnTo>
                  <a:pt x="8653349" y="5336955"/>
                </a:lnTo>
                <a:cubicBezTo>
                  <a:pt x="8519904" y="5540041"/>
                  <a:pt x="8375369" y="5730509"/>
                  <a:pt x="8179135" y="5855178"/>
                </a:cubicBezTo>
                <a:cubicBezTo>
                  <a:pt x="7710494" y="6154385"/>
                  <a:pt x="7104407" y="5986928"/>
                  <a:pt x="6600990" y="5759135"/>
                </a:cubicBezTo>
                <a:cubicBezTo>
                  <a:pt x="6097572" y="5531344"/>
                  <a:pt x="5572629" y="5245682"/>
                  <a:pt x="5031125" y="5335567"/>
                </a:cubicBezTo>
                <a:cubicBezTo>
                  <a:pt x="4258095" y="5463392"/>
                  <a:pt x="3785625" y="6284942"/>
                  <a:pt x="3199906" y="6846746"/>
                </a:cubicBezTo>
                <a:lnTo>
                  <a:pt x="3187355" y="6858002"/>
                </a:lnTo>
                <a:lnTo>
                  <a:pt x="338324" y="6858002"/>
                </a:lnTo>
                <a:lnTo>
                  <a:pt x="305010" y="6858002"/>
                </a:lnTo>
                <a:lnTo>
                  <a:pt x="0" y="6858002"/>
                </a:lnTo>
                <a:close/>
              </a:path>
            </a:pathLst>
          </a:custGeom>
          <a:gradFill>
            <a:gsLst>
              <a:gs pos="0">
                <a:schemeClr val="accent3"/>
              </a:gs>
              <a:gs pos="100000">
                <a:schemeClr val="accent3">
                  <a:lumMod val="60000"/>
                  <a:lumOff val="4000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Raleway" panose="020B0503030101060003" pitchFamily="34" charset="0"/>
              <a:cs typeface="Poppins Light" panose="02000000000000000000" pitchFamily="2" charset="0"/>
            </a:endParaRPr>
          </a:p>
        </p:txBody>
      </p:sp>
      <p:sp>
        <p:nvSpPr>
          <p:cNvPr id="68" name="Freeform: Shape 67">
            <a:extLst>
              <a:ext uri="{FF2B5EF4-FFF2-40B4-BE49-F238E27FC236}">
                <a16:creationId xmlns:a16="http://schemas.microsoft.com/office/drawing/2014/main" id="{4DB8582E-9E31-4AE6-9DA1-F393095832B3}"/>
              </a:ext>
            </a:extLst>
          </p:cNvPr>
          <p:cNvSpPr/>
          <p:nvPr/>
        </p:nvSpPr>
        <p:spPr>
          <a:xfrm>
            <a:off x="7966851" y="1456191"/>
            <a:ext cx="3920138" cy="3983517"/>
          </a:xfrm>
          <a:custGeom>
            <a:avLst/>
            <a:gdLst>
              <a:gd name="connsiteX0" fmla="*/ 2097610 w 6201240"/>
              <a:gd name="connsiteY0" fmla="*/ 0 h 6216877"/>
              <a:gd name="connsiteX1" fmla="*/ 4103631 w 6201240"/>
              <a:gd name="connsiteY1" fmla="*/ 0 h 6216877"/>
              <a:gd name="connsiteX2" fmla="*/ 6201241 w 6201240"/>
              <a:gd name="connsiteY2" fmla="*/ 2102822 h 6216877"/>
              <a:gd name="connsiteX3" fmla="*/ 6201241 w 6201240"/>
              <a:gd name="connsiteY3" fmla="*/ 4114055 h 6216877"/>
              <a:gd name="connsiteX4" fmla="*/ 4103631 w 6201240"/>
              <a:gd name="connsiteY4" fmla="*/ 6216878 h 6216877"/>
              <a:gd name="connsiteX5" fmla="*/ 2097610 w 6201240"/>
              <a:gd name="connsiteY5" fmla="*/ 6216878 h 6216877"/>
              <a:gd name="connsiteX6" fmla="*/ 0 w 6201240"/>
              <a:gd name="connsiteY6" fmla="*/ 4114055 h 6216877"/>
              <a:gd name="connsiteX7" fmla="*/ 0 w 6201240"/>
              <a:gd name="connsiteY7" fmla="*/ 2102822 h 6216877"/>
              <a:gd name="connsiteX8" fmla="*/ 2097610 w 6201240"/>
              <a:gd name="connsiteY8" fmla="*/ 0 h 6216877"/>
              <a:gd name="connsiteX9" fmla="*/ 2097610 w 6201240"/>
              <a:gd name="connsiteY9" fmla="*/ 0 h 6216877"/>
              <a:gd name="connsiteX10" fmla="*/ 2431947 w 6201240"/>
              <a:gd name="connsiteY10" fmla="*/ 1035774 h 6216877"/>
              <a:gd name="connsiteX11" fmla="*/ 1033540 w 6201240"/>
              <a:gd name="connsiteY11" fmla="*/ 2437904 h 6216877"/>
              <a:gd name="connsiteX12" fmla="*/ 1033540 w 6201240"/>
              <a:gd name="connsiteY12" fmla="*/ 3778974 h 6216877"/>
              <a:gd name="connsiteX13" fmla="*/ 2431947 w 6201240"/>
              <a:gd name="connsiteY13" fmla="*/ 5181104 h 6216877"/>
              <a:gd name="connsiteX14" fmla="*/ 3769294 w 6201240"/>
              <a:gd name="connsiteY14" fmla="*/ 5181104 h 6216877"/>
              <a:gd name="connsiteX15" fmla="*/ 5167701 w 6201240"/>
              <a:gd name="connsiteY15" fmla="*/ 3778974 h 6216877"/>
              <a:gd name="connsiteX16" fmla="*/ 5167701 w 6201240"/>
              <a:gd name="connsiteY16" fmla="*/ 2437904 h 6216877"/>
              <a:gd name="connsiteX17" fmla="*/ 3769294 w 6201240"/>
              <a:gd name="connsiteY17" fmla="*/ 1035774 h 6216877"/>
              <a:gd name="connsiteX18" fmla="*/ 2431947 w 6201240"/>
              <a:gd name="connsiteY18" fmla="*/ 1035774 h 6216877"/>
              <a:gd name="connsiteX19" fmla="*/ 2431947 w 6201240"/>
              <a:gd name="connsiteY19" fmla="*/ 1035774 h 6216877"/>
              <a:gd name="connsiteX20" fmla="*/ 2431947 w 6201240"/>
              <a:gd name="connsiteY20" fmla="*/ 1035774 h 621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01240" h="6216877">
                <a:moveTo>
                  <a:pt x="2097610" y="0"/>
                </a:moveTo>
                <a:lnTo>
                  <a:pt x="4103631" y="0"/>
                </a:lnTo>
                <a:cubicBezTo>
                  <a:pt x="5262268" y="0"/>
                  <a:pt x="6201241" y="941207"/>
                  <a:pt x="6201241" y="2102822"/>
                </a:cubicBezTo>
                <a:lnTo>
                  <a:pt x="6201241" y="4114055"/>
                </a:lnTo>
                <a:cubicBezTo>
                  <a:pt x="6201241" y="5275671"/>
                  <a:pt x="5262268" y="6216878"/>
                  <a:pt x="4103631" y="6216878"/>
                </a:cubicBezTo>
                <a:lnTo>
                  <a:pt x="2097610" y="6216878"/>
                </a:lnTo>
                <a:cubicBezTo>
                  <a:pt x="938973" y="6216878"/>
                  <a:pt x="0" y="5275671"/>
                  <a:pt x="0" y="4114055"/>
                </a:cubicBezTo>
                <a:lnTo>
                  <a:pt x="0" y="2102822"/>
                </a:lnTo>
                <a:cubicBezTo>
                  <a:pt x="745" y="941207"/>
                  <a:pt x="939717" y="0"/>
                  <a:pt x="2097610" y="0"/>
                </a:cubicBezTo>
                <a:lnTo>
                  <a:pt x="2097610" y="0"/>
                </a:lnTo>
                <a:close/>
                <a:moveTo>
                  <a:pt x="2431947" y="1035774"/>
                </a:moveTo>
                <a:cubicBezTo>
                  <a:pt x="1659770" y="1035774"/>
                  <a:pt x="1033540" y="1663493"/>
                  <a:pt x="1033540" y="2437904"/>
                </a:cubicBezTo>
                <a:lnTo>
                  <a:pt x="1033540" y="3778974"/>
                </a:lnTo>
                <a:cubicBezTo>
                  <a:pt x="1033540" y="4553385"/>
                  <a:pt x="1659770" y="5181104"/>
                  <a:pt x="2431947" y="5181104"/>
                </a:cubicBezTo>
                <a:lnTo>
                  <a:pt x="3769294" y="5181104"/>
                </a:lnTo>
                <a:cubicBezTo>
                  <a:pt x="4541471" y="5181104"/>
                  <a:pt x="5167701" y="4553385"/>
                  <a:pt x="5167701" y="3778974"/>
                </a:cubicBezTo>
                <a:lnTo>
                  <a:pt x="5167701" y="2437904"/>
                </a:lnTo>
                <a:cubicBezTo>
                  <a:pt x="5167701" y="1663493"/>
                  <a:pt x="4541471" y="1035774"/>
                  <a:pt x="3769294" y="1035774"/>
                </a:cubicBezTo>
                <a:lnTo>
                  <a:pt x="2431947" y="1035774"/>
                </a:lnTo>
                <a:lnTo>
                  <a:pt x="2431947" y="1035774"/>
                </a:lnTo>
                <a:lnTo>
                  <a:pt x="2431947" y="1035774"/>
                </a:lnTo>
                <a:close/>
              </a:path>
            </a:pathLst>
          </a:custGeom>
          <a:gradFill>
            <a:gsLst>
              <a:gs pos="0">
                <a:schemeClr val="accent2"/>
              </a:gs>
              <a:gs pos="100000">
                <a:schemeClr val="accent2">
                  <a:lumMod val="60000"/>
                  <a:lumOff val="4000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Raleway" panose="020B0503030101060003" pitchFamily="34" charset="0"/>
              <a:cs typeface="Poppins Light" panose="02000000000000000000" pitchFamily="2" charset="0"/>
            </a:endParaRPr>
          </a:p>
        </p:txBody>
      </p:sp>
      <p:grpSp>
        <p:nvGrpSpPr>
          <p:cNvPr id="69" name="Group 68">
            <a:extLst>
              <a:ext uri="{FF2B5EF4-FFF2-40B4-BE49-F238E27FC236}">
                <a16:creationId xmlns:a16="http://schemas.microsoft.com/office/drawing/2014/main" id="{B5330717-FC0C-433A-B3AB-3B147A0E847C}"/>
              </a:ext>
            </a:extLst>
          </p:cNvPr>
          <p:cNvGrpSpPr/>
          <p:nvPr/>
        </p:nvGrpSpPr>
        <p:grpSpPr>
          <a:xfrm rot="21203918">
            <a:off x="6313812" y="1167131"/>
            <a:ext cx="1501883" cy="1254192"/>
            <a:chOff x="6092888" y="1287001"/>
            <a:chExt cx="1532687" cy="1279916"/>
          </a:xfrm>
        </p:grpSpPr>
        <p:sp>
          <p:nvSpPr>
            <p:cNvPr id="70" name="Freeform: Shape 69">
              <a:extLst>
                <a:ext uri="{FF2B5EF4-FFF2-40B4-BE49-F238E27FC236}">
                  <a16:creationId xmlns:a16="http://schemas.microsoft.com/office/drawing/2014/main" id="{36ECD7E0-591E-4BBC-8079-FD8524EC8EE0}"/>
                </a:ext>
              </a:extLst>
            </p:cNvPr>
            <p:cNvSpPr/>
            <p:nvPr/>
          </p:nvSpPr>
          <p:spPr>
            <a:xfrm>
              <a:off x="6092888" y="1616702"/>
              <a:ext cx="1532687" cy="950215"/>
            </a:xfrm>
            <a:custGeom>
              <a:avLst/>
              <a:gdLst>
                <a:gd name="connsiteX0" fmla="*/ 1154887 w 1243355"/>
                <a:gd name="connsiteY0" fmla="*/ 770839 h 770839"/>
                <a:gd name="connsiteX1" fmla="*/ 88468 w 1243355"/>
                <a:gd name="connsiteY1" fmla="*/ 770839 h 770839"/>
                <a:gd name="connsiteX2" fmla="*/ 0 w 1243355"/>
                <a:gd name="connsiteY2" fmla="*/ 682371 h 770839"/>
                <a:gd name="connsiteX3" fmla="*/ 0 w 1243355"/>
                <a:gd name="connsiteY3" fmla="*/ 0 h 770839"/>
                <a:gd name="connsiteX4" fmla="*/ 1243355 w 1243355"/>
                <a:gd name="connsiteY4" fmla="*/ 0 h 770839"/>
                <a:gd name="connsiteX5" fmla="*/ 1243355 w 1243355"/>
                <a:gd name="connsiteY5" fmla="*/ 682371 h 770839"/>
                <a:gd name="connsiteX6" fmla="*/ 1154887 w 1243355"/>
                <a:gd name="connsiteY6" fmla="*/ 770839 h 7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355" h="770839">
                  <a:moveTo>
                    <a:pt x="1154887" y="770839"/>
                  </a:moveTo>
                  <a:lnTo>
                    <a:pt x="88468" y="770839"/>
                  </a:lnTo>
                  <a:cubicBezTo>
                    <a:pt x="39776" y="770839"/>
                    <a:pt x="0" y="731063"/>
                    <a:pt x="0" y="682371"/>
                  </a:cubicBezTo>
                  <a:lnTo>
                    <a:pt x="0" y="0"/>
                  </a:lnTo>
                  <a:lnTo>
                    <a:pt x="1243355" y="0"/>
                  </a:lnTo>
                  <a:lnTo>
                    <a:pt x="1243355" y="682371"/>
                  </a:lnTo>
                  <a:cubicBezTo>
                    <a:pt x="1243355" y="731063"/>
                    <a:pt x="1203579" y="770839"/>
                    <a:pt x="1154887" y="770839"/>
                  </a:cubicBezTo>
                  <a:close/>
                </a:path>
              </a:pathLst>
            </a:custGeom>
            <a:solidFill>
              <a:srgbClr val="FFFFFF"/>
            </a:solidFill>
            <a:ln w="68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E376706-D91B-496A-9DF5-0C80DE437B2E}"/>
                </a:ext>
              </a:extLst>
            </p:cNvPr>
            <p:cNvSpPr/>
            <p:nvPr/>
          </p:nvSpPr>
          <p:spPr>
            <a:xfrm>
              <a:off x="6092888" y="1359688"/>
              <a:ext cx="1532687" cy="257015"/>
            </a:xfrm>
            <a:custGeom>
              <a:avLst/>
              <a:gdLst>
                <a:gd name="connsiteX0" fmla="*/ 1243355 w 1243355"/>
                <a:gd name="connsiteY0" fmla="*/ 54878 h 208497"/>
                <a:gd name="connsiteX1" fmla="*/ 1243355 w 1243355"/>
                <a:gd name="connsiteY1" fmla="*/ 208497 h 208497"/>
                <a:gd name="connsiteX2" fmla="*/ 0 w 1243355"/>
                <a:gd name="connsiteY2" fmla="*/ 208497 h 208497"/>
                <a:gd name="connsiteX3" fmla="*/ 0 w 1243355"/>
                <a:gd name="connsiteY3" fmla="*/ 54878 h 208497"/>
                <a:gd name="connsiteX4" fmla="*/ 54864 w 1243355"/>
                <a:gd name="connsiteY4" fmla="*/ 14 h 208497"/>
                <a:gd name="connsiteX5" fmla="*/ 1187806 w 1243355"/>
                <a:gd name="connsiteY5" fmla="*/ 14 h 208497"/>
                <a:gd name="connsiteX6" fmla="*/ 1243355 w 1243355"/>
                <a:gd name="connsiteY6" fmla="*/ 54878 h 20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355" h="208497">
                  <a:moveTo>
                    <a:pt x="1243355" y="54878"/>
                  </a:moveTo>
                  <a:lnTo>
                    <a:pt x="1243355" y="208497"/>
                  </a:lnTo>
                  <a:lnTo>
                    <a:pt x="0" y="208497"/>
                  </a:lnTo>
                  <a:lnTo>
                    <a:pt x="0" y="54878"/>
                  </a:lnTo>
                  <a:cubicBezTo>
                    <a:pt x="0" y="24703"/>
                    <a:pt x="24689" y="14"/>
                    <a:pt x="54864" y="14"/>
                  </a:cubicBezTo>
                  <a:lnTo>
                    <a:pt x="1187806" y="14"/>
                  </a:lnTo>
                  <a:cubicBezTo>
                    <a:pt x="1218667" y="-672"/>
                    <a:pt x="1243355" y="24017"/>
                    <a:pt x="1243355" y="54878"/>
                  </a:cubicBezTo>
                  <a:close/>
                </a:path>
              </a:pathLst>
            </a:custGeom>
            <a:solidFill>
              <a:schemeClr val="accent1"/>
            </a:solidFill>
            <a:ln w="685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F2B7B51-9ACD-46C4-B3AD-85021AD25084}"/>
                </a:ext>
              </a:extLst>
            </p:cNvPr>
            <p:cNvSpPr/>
            <p:nvPr/>
          </p:nvSpPr>
          <p:spPr>
            <a:xfrm>
              <a:off x="6998297" y="1419726"/>
              <a:ext cx="113282" cy="113282"/>
            </a:xfrm>
            <a:custGeom>
              <a:avLst/>
              <a:gdLst>
                <a:gd name="connsiteX0" fmla="*/ 0 w 91897"/>
                <a:gd name="connsiteY0" fmla="*/ 45948 h 91897"/>
                <a:gd name="connsiteX1" fmla="*/ 45949 w 91897"/>
                <a:gd name="connsiteY1" fmla="*/ 91897 h 91897"/>
                <a:gd name="connsiteX2" fmla="*/ 91897 w 91897"/>
                <a:gd name="connsiteY2" fmla="*/ 45948 h 91897"/>
                <a:gd name="connsiteX3" fmla="*/ 45949 w 91897"/>
                <a:gd name="connsiteY3" fmla="*/ 0 h 91897"/>
                <a:gd name="connsiteX4" fmla="*/ 0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0" y="45948"/>
                  </a:moveTo>
                  <a:cubicBezTo>
                    <a:pt x="0" y="71323"/>
                    <a:pt x="20574" y="91897"/>
                    <a:pt x="45949" y="91897"/>
                  </a:cubicBezTo>
                  <a:cubicBezTo>
                    <a:pt x="71323" y="91897"/>
                    <a:pt x="91897" y="71323"/>
                    <a:pt x="91897" y="45948"/>
                  </a:cubicBezTo>
                  <a:cubicBezTo>
                    <a:pt x="91897" y="20574"/>
                    <a:pt x="71323" y="0"/>
                    <a:pt x="45949" y="0"/>
                  </a:cubicBezTo>
                  <a:cubicBezTo>
                    <a:pt x="20574" y="0"/>
                    <a:pt x="0" y="20574"/>
                    <a:pt x="0" y="45948"/>
                  </a:cubicBezTo>
                  <a:close/>
                </a:path>
              </a:pathLst>
            </a:custGeom>
            <a:solidFill>
              <a:schemeClr val="accent1">
                <a:lumMod val="50000"/>
              </a:schemeClr>
            </a:solidFill>
            <a:ln w="685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EB6743A-58F2-4252-8A4D-D00CAC0EE61C}"/>
                </a:ext>
              </a:extLst>
            </p:cNvPr>
            <p:cNvSpPr/>
            <p:nvPr/>
          </p:nvSpPr>
          <p:spPr>
            <a:xfrm>
              <a:off x="7021968" y="1287001"/>
              <a:ext cx="64248" cy="210501"/>
            </a:xfrm>
            <a:custGeom>
              <a:avLst/>
              <a:gdLst>
                <a:gd name="connsiteX0" fmla="*/ 26060 w 52120"/>
                <a:gd name="connsiteY0" fmla="*/ 170764 h 170764"/>
                <a:gd name="connsiteX1" fmla="*/ 26060 w 52120"/>
                <a:gd name="connsiteY1" fmla="*/ 170764 h 170764"/>
                <a:gd name="connsiteX2" fmla="*/ 52121 w 52120"/>
                <a:gd name="connsiteY2" fmla="*/ 144704 h 170764"/>
                <a:gd name="connsiteX3" fmla="*/ 52121 w 52120"/>
                <a:gd name="connsiteY3" fmla="*/ 26061 h 170764"/>
                <a:gd name="connsiteX4" fmla="*/ 26060 w 52120"/>
                <a:gd name="connsiteY4" fmla="*/ 0 h 170764"/>
                <a:gd name="connsiteX5" fmla="*/ 26060 w 52120"/>
                <a:gd name="connsiteY5" fmla="*/ 0 h 170764"/>
                <a:gd name="connsiteX6" fmla="*/ 0 w 52120"/>
                <a:gd name="connsiteY6" fmla="*/ 26061 h 170764"/>
                <a:gd name="connsiteX7" fmla="*/ 0 w 52120"/>
                <a:gd name="connsiteY7" fmla="*/ 144704 h 170764"/>
                <a:gd name="connsiteX8" fmla="*/ 26060 w 52120"/>
                <a:gd name="connsiteY8" fmla="*/ 170764 h 17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20" h="170764">
                  <a:moveTo>
                    <a:pt x="26060" y="170764"/>
                  </a:moveTo>
                  <a:lnTo>
                    <a:pt x="26060" y="170764"/>
                  </a:lnTo>
                  <a:cubicBezTo>
                    <a:pt x="40462" y="170764"/>
                    <a:pt x="52121" y="159106"/>
                    <a:pt x="52121" y="144704"/>
                  </a:cubicBezTo>
                  <a:lnTo>
                    <a:pt x="52121" y="26061"/>
                  </a:lnTo>
                  <a:cubicBezTo>
                    <a:pt x="52121" y="11659"/>
                    <a:pt x="40462" y="0"/>
                    <a:pt x="26060" y="0"/>
                  </a:cubicBezTo>
                  <a:lnTo>
                    <a:pt x="26060" y="0"/>
                  </a:lnTo>
                  <a:cubicBezTo>
                    <a:pt x="11658" y="0"/>
                    <a:pt x="0" y="11659"/>
                    <a:pt x="0" y="26061"/>
                  </a:cubicBezTo>
                  <a:lnTo>
                    <a:pt x="0" y="144704"/>
                  </a:lnTo>
                  <a:cubicBezTo>
                    <a:pt x="0" y="159106"/>
                    <a:pt x="11658" y="170764"/>
                    <a:pt x="26060" y="170764"/>
                  </a:cubicBezTo>
                  <a:close/>
                </a:path>
              </a:pathLst>
            </a:custGeom>
            <a:solidFill>
              <a:schemeClr val="accent6"/>
            </a:solidFill>
            <a:ln w="685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E9DAB01-B888-415A-9FDA-F45A9268FAF6}"/>
                </a:ext>
              </a:extLst>
            </p:cNvPr>
            <p:cNvSpPr/>
            <p:nvPr/>
          </p:nvSpPr>
          <p:spPr>
            <a:xfrm>
              <a:off x="6506282" y="1419726"/>
              <a:ext cx="113280" cy="113282"/>
            </a:xfrm>
            <a:custGeom>
              <a:avLst/>
              <a:gdLst>
                <a:gd name="connsiteX0" fmla="*/ 0 w 91896"/>
                <a:gd name="connsiteY0" fmla="*/ 45948 h 91897"/>
                <a:gd name="connsiteX1" fmla="*/ 45948 w 91896"/>
                <a:gd name="connsiteY1" fmla="*/ 91897 h 91897"/>
                <a:gd name="connsiteX2" fmla="*/ 91897 w 91896"/>
                <a:gd name="connsiteY2" fmla="*/ 45948 h 91897"/>
                <a:gd name="connsiteX3" fmla="*/ 45948 w 91896"/>
                <a:gd name="connsiteY3" fmla="*/ 0 h 91897"/>
                <a:gd name="connsiteX4" fmla="*/ 0 w 91896"/>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6" h="91897">
                  <a:moveTo>
                    <a:pt x="0" y="45948"/>
                  </a:moveTo>
                  <a:cubicBezTo>
                    <a:pt x="0" y="71323"/>
                    <a:pt x="20574" y="91897"/>
                    <a:pt x="45948" y="91897"/>
                  </a:cubicBezTo>
                  <a:cubicBezTo>
                    <a:pt x="71323" y="91897"/>
                    <a:pt x="91897" y="71323"/>
                    <a:pt x="91897" y="45948"/>
                  </a:cubicBezTo>
                  <a:cubicBezTo>
                    <a:pt x="91897" y="20574"/>
                    <a:pt x="71323" y="0"/>
                    <a:pt x="45948" y="0"/>
                  </a:cubicBezTo>
                  <a:cubicBezTo>
                    <a:pt x="20574" y="0"/>
                    <a:pt x="0" y="20574"/>
                    <a:pt x="0" y="45948"/>
                  </a:cubicBezTo>
                  <a:close/>
                </a:path>
              </a:pathLst>
            </a:custGeom>
            <a:solidFill>
              <a:schemeClr val="accent1">
                <a:lumMod val="50000"/>
              </a:schemeClr>
            </a:solidFill>
            <a:ln w="685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EB7E477-556A-4560-B819-B4FFB4EDC0DA}"/>
                </a:ext>
              </a:extLst>
            </p:cNvPr>
            <p:cNvSpPr/>
            <p:nvPr/>
          </p:nvSpPr>
          <p:spPr>
            <a:xfrm>
              <a:off x="6530763" y="1287001"/>
              <a:ext cx="64284" cy="210501"/>
            </a:xfrm>
            <a:custGeom>
              <a:avLst/>
              <a:gdLst>
                <a:gd name="connsiteX0" fmla="*/ 26089 w 52149"/>
                <a:gd name="connsiteY0" fmla="*/ 170764 h 170764"/>
                <a:gd name="connsiteX1" fmla="*/ 26089 w 52149"/>
                <a:gd name="connsiteY1" fmla="*/ 170764 h 170764"/>
                <a:gd name="connsiteX2" fmla="*/ 52150 w 52149"/>
                <a:gd name="connsiteY2" fmla="*/ 144704 h 170764"/>
                <a:gd name="connsiteX3" fmla="*/ 52150 w 52149"/>
                <a:gd name="connsiteY3" fmla="*/ 26061 h 170764"/>
                <a:gd name="connsiteX4" fmla="*/ 26089 w 52149"/>
                <a:gd name="connsiteY4" fmla="*/ 0 h 170764"/>
                <a:gd name="connsiteX5" fmla="*/ 26089 w 52149"/>
                <a:gd name="connsiteY5" fmla="*/ 0 h 170764"/>
                <a:gd name="connsiteX6" fmla="*/ 29 w 52149"/>
                <a:gd name="connsiteY6" fmla="*/ 26061 h 170764"/>
                <a:gd name="connsiteX7" fmla="*/ 29 w 52149"/>
                <a:gd name="connsiteY7" fmla="*/ 144704 h 170764"/>
                <a:gd name="connsiteX8" fmla="*/ 26089 w 52149"/>
                <a:gd name="connsiteY8" fmla="*/ 170764 h 17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49" h="170764">
                  <a:moveTo>
                    <a:pt x="26089" y="170764"/>
                  </a:moveTo>
                  <a:lnTo>
                    <a:pt x="26089" y="170764"/>
                  </a:lnTo>
                  <a:cubicBezTo>
                    <a:pt x="40491" y="170764"/>
                    <a:pt x="52150" y="159106"/>
                    <a:pt x="52150" y="144704"/>
                  </a:cubicBezTo>
                  <a:lnTo>
                    <a:pt x="52150" y="26061"/>
                  </a:lnTo>
                  <a:cubicBezTo>
                    <a:pt x="52150" y="11659"/>
                    <a:pt x="40491" y="0"/>
                    <a:pt x="26089" y="0"/>
                  </a:cubicBezTo>
                  <a:lnTo>
                    <a:pt x="26089" y="0"/>
                  </a:lnTo>
                  <a:cubicBezTo>
                    <a:pt x="11687" y="0"/>
                    <a:pt x="29" y="11659"/>
                    <a:pt x="29" y="26061"/>
                  </a:cubicBezTo>
                  <a:lnTo>
                    <a:pt x="29" y="144704"/>
                  </a:lnTo>
                  <a:cubicBezTo>
                    <a:pt x="-657" y="159106"/>
                    <a:pt x="11002" y="170764"/>
                    <a:pt x="26089" y="170764"/>
                  </a:cubicBezTo>
                  <a:close/>
                </a:path>
              </a:pathLst>
            </a:custGeom>
            <a:solidFill>
              <a:schemeClr val="accent6"/>
            </a:solidFill>
            <a:ln w="6855" cap="flat">
              <a:noFill/>
              <a:prstDash val="solid"/>
              <a:miter/>
            </a:ln>
          </p:spPr>
          <p:txBody>
            <a:bodyPr rtlCol="0" anchor="ctr"/>
            <a:lstStyle/>
            <a:p>
              <a:endParaRPr lang="en-US"/>
            </a:p>
          </p:txBody>
        </p:sp>
        <p:sp>
          <p:nvSpPr>
            <p:cNvPr id="76" name="Rectangle: Rounded Corners 75">
              <a:extLst>
                <a:ext uri="{FF2B5EF4-FFF2-40B4-BE49-F238E27FC236}">
                  <a16:creationId xmlns:a16="http://schemas.microsoft.com/office/drawing/2014/main" id="{E4C47B37-A7D5-4E68-92FF-96566BE5AF80}"/>
                </a:ext>
              </a:extLst>
            </p:cNvPr>
            <p:cNvSpPr/>
            <p:nvPr/>
          </p:nvSpPr>
          <p:spPr>
            <a:xfrm rot="10800000">
              <a:off x="6885834" y="180947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77" name="Rectangle: Rounded Corners 76">
              <a:extLst>
                <a:ext uri="{FF2B5EF4-FFF2-40B4-BE49-F238E27FC236}">
                  <a16:creationId xmlns:a16="http://schemas.microsoft.com/office/drawing/2014/main" id="{A0DDE572-02B8-4C7D-BE85-A2658E2A8257}"/>
                </a:ext>
              </a:extLst>
            </p:cNvPr>
            <p:cNvSpPr/>
            <p:nvPr/>
          </p:nvSpPr>
          <p:spPr>
            <a:xfrm rot="10800000">
              <a:off x="6583334" y="180947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78" name="Rectangle: Rounded Corners 77">
              <a:extLst>
                <a:ext uri="{FF2B5EF4-FFF2-40B4-BE49-F238E27FC236}">
                  <a16:creationId xmlns:a16="http://schemas.microsoft.com/office/drawing/2014/main" id="{CE522F99-3C90-49C3-9EC1-9BE21FE0B1A8}"/>
                </a:ext>
              </a:extLst>
            </p:cNvPr>
            <p:cNvSpPr/>
            <p:nvPr/>
          </p:nvSpPr>
          <p:spPr>
            <a:xfrm rot="10800000">
              <a:off x="6279986" y="180947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79" name="Rectangle: Rounded Corners 78">
              <a:extLst>
                <a:ext uri="{FF2B5EF4-FFF2-40B4-BE49-F238E27FC236}">
                  <a16:creationId xmlns:a16="http://schemas.microsoft.com/office/drawing/2014/main" id="{2413202C-55B0-4805-99F7-60050657B580}"/>
                </a:ext>
              </a:extLst>
            </p:cNvPr>
            <p:cNvSpPr/>
            <p:nvPr/>
          </p:nvSpPr>
          <p:spPr>
            <a:xfrm rot="10800000">
              <a:off x="6885834" y="209852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80" name="Rectangle: Rounded Corners 79">
              <a:extLst>
                <a:ext uri="{FF2B5EF4-FFF2-40B4-BE49-F238E27FC236}">
                  <a16:creationId xmlns:a16="http://schemas.microsoft.com/office/drawing/2014/main" id="{D78E63A9-E2CF-4BCF-858C-1AA73B8E066C}"/>
                </a:ext>
              </a:extLst>
            </p:cNvPr>
            <p:cNvSpPr/>
            <p:nvPr/>
          </p:nvSpPr>
          <p:spPr>
            <a:xfrm rot="10800000">
              <a:off x="6583334" y="2098525"/>
              <a:ext cx="227409" cy="227409"/>
            </a:xfrm>
            <a:prstGeom prst="roundRect">
              <a:avLst/>
            </a:prstGeom>
            <a:noFill/>
            <a:ln w="9667"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Rectangle: Rounded Corners 80">
              <a:extLst>
                <a:ext uri="{FF2B5EF4-FFF2-40B4-BE49-F238E27FC236}">
                  <a16:creationId xmlns:a16="http://schemas.microsoft.com/office/drawing/2014/main" id="{558C7E25-FB84-4B91-9FEB-E8A4943253F5}"/>
                </a:ext>
              </a:extLst>
            </p:cNvPr>
            <p:cNvSpPr/>
            <p:nvPr/>
          </p:nvSpPr>
          <p:spPr>
            <a:xfrm rot="10800000">
              <a:off x="7190351" y="180947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82" name="Rectangle: Rounded Corners 81">
              <a:extLst>
                <a:ext uri="{FF2B5EF4-FFF2-40B4-BE49-F238E27FC236}">
                  <a16:creationId xmlns:a16="http://schemas.microsoft.com/office/drawing/2014/main" id="{3DD2C644-7798-4CA6-AACB-A249DF95E507}"/>
                </a:ext>
              </a:extLst>
            </p:cNvPr>
            <p:cNvSpPr/>
            <p:nvPr/>
          </p:nvSpPr>
          <p:spPr>
            <a:xfrm rot="10800000">
              <a:off x="7190351" y="209852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83" name="Rectangle: Rounded Corners 82">
              <a:extLst>
                <a:ext uri="{FF2B5EF4-FFF2-40B4-BE49-F238E27FC236}">
                  <a16:creationId xmlns:a16="http://schemas.microsoft.com/office/drawing/2014/main" id="{357AE838-25F6-4898-A85E-66C0F2923A7C}"/>
                </a:ext>
              </a:extLst>
            </p:cNvPr>
            <p:cNvSpPr/>
            <p:nvPr/>
          </p:nvSpPr>
          <p:spPr>
            <a:xfrm rot="10800000">
              <a:off x="6279986" y="2098525"/>
              <a:ext cx="227409" cy="227409"/>
            </a:xfrm>
            <a:prstGeom prst="roundRect">
              <a:avLst/>
            </a:prstGeom>
            <a:noFill/>
            <a:ln w="9667" cap="flat">
              <a:solidFill>
                <a:schemeClr val="accent1"/>
              </a:solidFill>
              <a:prstDash val="solid"/>
              <a:miter/>
            </a:ln>
          </p:spPr>
          <p:txBody>
            <a:bodyPr rtlCol="0" anchor="ctr"/>
            <a:lstStyle/>
            <a:p>
              <a:endParaRPr lang="en-US"/>
            </a:p>
          </p:txBody>
        </p:sp>
        <p:sp>
          <p:nvSpPr>
            <p:cNvPr id="84" name="Rectangle: Rounded Corners 83">
              <a:extLst>
                <a:ext uri="{FF2B5EF4-FFF2-40B4-BE49-F238E27FC236}">
                  <a16:creationId xmlns:a16="http://schemas.microsoft.com/office/drawing/2014/main" id="{65B2AE36-F693-458E-86BF-BB2D0E0E421B}"/>
                </a:ext>
              </a:extLst>
            </p:cNvPr>
            <p:cNvSpPr/>
            <p:nvPr/>
          </p:nvSpPr>
          <p:spPr>
            <a:xfrm rot="10800000">
              <a:off x="6618885" y="2134076"/>
              <a:ext cx="156307" cy="156307"/>
            </a:xfrm>
            <a:prstGeom prst="roundRect">
              <a:avLst/>
            </a:prstGeom>
            <a:solidFill>
              <a:schemeClr val="accent2"/>
            </a:solidFill>
            <a:ln w="6855" cap="flat">
              <a:noFill/>
              <a:prstDash val="solid"/>
              <a:miter/>
            </a:ln>
          </p:spPr>
          <p:txBody>
            <a:bodyPr rtlCol="0" anchor="ctr"/>
            <a:lstStyle/>
            <a:p>
              <a:endParaRPr lang="en-US"/>
            </a:p>
          </p:txBody>
        </p:sp>
      </p:grpSp>
      <p:grpSp>
        <p:nvGrpSpPr>
          <p:cNvPr id="85" name="Group 84">
            <a:extLst>
              <a:ext uri="{FF2B5EF4-FFF2-40B4-BE49-F238E27FC236}">
                <a16:creationId xmlns:a16="http://schemas.microsoft.com/office/drawing/2014/main" id="{EC4C7F5B-0B82-4E30-8A88-6BAD1BADDC0B}"/>
              </a:ext>
            </a:extLst>
          </p:cNvPr>
          <p:cNvGrpSpPr/>
          <p:nvPr/>
        </p:nvGrpSpPr>
        <p:grpSpPr>
          <a:xfrm>
            <a:off x="6892727" y="1051675"/>
            <a:ext cx="4346211" cy="3729432"/>
            <a:chOff x="6587716" y="1051675"/>
            <a:chExt cx="4346211" cy="3729432"/>
          </a:xfrm>
        </p:grpSpPr>
        <p:sp>
          <p:nvSpPr>
            <p:cNvPr id="86" name="Freeform: Shape 85">
              <a:extLst>
                <a:ext uri="{FF2B5EF4-FFF2-40B4-BE49-F238E27FC236}">
                  <a16:creationId xmlns:a16="http://schemas.microsoft.com/office/drawing/2014/main" id="{87496ED5-DB5D-49B2-A9B8-FF005F9EFB25}"/>
                </a:ext>
              </a:extLst>
            </p:cNvPr>
            <p:cNvSpPr/>
            <p:nvPr/>
          </p:nvSpPr>
          <p:spPr>
            <a:xfrm>
              <a:off x="8880417" y="1051675"/>
              <a:ext cx="995833" cy="970824"/>
            </a:xfrm>
            <a:custGeom>
              <a:avLst/>
              <a:gdLst>
                <a:gd name="connsiteX0" fmla="*/ 1202512 w 1554147"/>
                <a:gd name="connsiteY0" fmla="*/ 290753 h 1515117"/>
                <a:gd name="connsiteX1" fmla="*/ 517457 w 1554147"/>
                <a:gd name="connsiteY1" fmla="*/ 24921 h 1515117"/>
                <a:gd name="connsiteX2" fmla="*/ 203225 w 1554147"/>
                <a:gd name="connsiteY2" fmla="*/ 849222 h 1515117"/>
                <a:gd name="connsiteX3" fmla="*/ 792224 w 1554147"/>
                <a:gd name="connsiteY3" fmla="*/ 1511194 h 1515117"/>
                <a:gd name="connsiteX4" fmla="*/ 1440048 w 1554147"/>
                <a:gd name="connsiteY4" fmla="*/ 969107 h 1515117"/>
                <a:gd name="connsiteX5" fmla="*/ 1202512 w 1554147"/>
                <a:gd name="connsiteY5" fmla="*/ 290753 h 1515117"/>
                <a:gd name="connsiteX6" fmla="*/ 1202512 w 1554147"/>
                <a:gd name="connsiteY6" fmla="*/ 290753 h 1515117"/>
                <a:gd name="connsiteX7" fmla="*/ 1202512 w 1554147"/>
                <a:gd name="connsiteY7" fmla="*/ 290753 h 1515117"/>
                <a:gd name="connsiteX8" fmla="*/ 1202512 w 1554147"/>
                <a:gd name="connsiteY8" fmla="*/ 290753 h 151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147" h="1515117">
                  <a:moveTo>
                    <a:pt x="1202512" y="290753"/>
                  </a:moveTo>
                  <a:cubicBezTo>
                    <a:pt x="1202512" y="290753"/>
                    <a:pt x="1009654" y="-100920"/>
                    <a:pt x="517457" y="24921"/>
                  </a:cubicBezTo>
                  <a:cubicBezTo>
                    <a:pt x="-219722" y="211822"/>
                    <a:pt x="-17184" y="561796"/>
                    <a:pt x="203225" y="849222"/>
                  </a:cubicBezTo>
                  <a:cubicBezTo>
                    <a:pt x="664148" y="1453113"/>
                    <a:pt x="503309" y="1536511"/>
                    <a:pt x="792224" y="1511194"/>
                  </a:cubicBezTo>
                  <a:cubicBezTo>
                    <a:pt x="1150389" y="1481409"/>
                    <a:pt x="1203257" y="1511938"/>
                    <a:pt x="1440048" y="969107"/>
                  </a:cubicBezTo>
                  <a:cubicBezTo>
                    <a:pt x="1575570" y="657108"/>
                    <a:pt x="1680562" y="299688"/>
                    <a:pt x="1202512" y="290753"/>
                  </a:cubicBezTo>
                  <a:lnTo>
                    <a:pt x="1202512" y="290753"/>
                  </a:lnTo>
                  <a:lnTo>
                    <a:pt x="1202512" y="290753"/>
                  </a:lnTo>
                  <a:lnTo>
                    <a:pt x="1202512" y="290753"/>
                  </a:lnTo>
                  <a:close/>
                </a:path>
              </a:pathLst>
            </a:custGeom>
            <a:solidFill>
              <a:srgbClr val="23150F"/>
            </a:solidFill>
            <a:ln w="744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E24C8AB-8566-4964-9253-C27EF322E0D7}"/>
                </a:ext>
              </a:extLst>
            </p:cNvPr>
            <p:cNvSpPr/>
            <p:nvPr/>
          </p:nvSpPr>
          <p:spPr>
            <a:xfrm>
              <a:off x="9007601" y="1293177"/>
              <a:ext cx="709895" cy="857324"/>
            </a:xfrm>
            <a:custGeom>
              <a:avLst/>
              <a:gdLst>
                <a:gd name="connsiteX0" fmla="*/ 880416 w 1107898"/>
                <a:gd name="connsiteY0" fmla="*/ 557952 h 1337983"/>
                <a:gd name="connsiteX1" fmla="*/ 436619 w 1107898"/>
                <a:gd name="connsiteY1" fmla="*/ 2462 h 1337983"/>
                <a:gd name="connsiteX2" fmla="*/ 269 w 1107898"/>
                <a:gd name="connsiteY2" fmla="*/ 726238 h 1337983"/>
                <a:gd name="connsiteX3" fmla="*/ 383006 w 1107898"/>
                <a:gd name="connsiteY3" fmla="*/ 1329384 h 1337983"/>
                <a:gd name="connsiteX4" fmla="*/ 904988 w 1107898"/>
                <a:gd name="connsiteY4" fmla="*/ 916862 h 1337983"/>
                <a:gd name="connsiteX5" fmla="*/ 1106782 w 1107898"/>
                <a:gd name="connsiteY5" fmla="*/ 657732 h 1337983"/>
                <a:gd name="connsiteX6" fmla="*/ 880416 w 1107898"/>
                <a:gd name="connsiteY6" fmla="*/ 557952 h 1337983"/>
                <a:gd name="connsiteX7" fmla="*/ 880416 w 1107898"/>
                <a:gd name="connsiteY7" fmla="*/ 557952 h 1337983"/>
                <a:gd name="connsiteX8" fmla="*/ 880416 w 1107898"/>
                <a:gd name="connsiteY8" fmla="*/ 557952 h 1337983"/>
                <a:gd name="connsiteX9" fmla="*/ 880416 w 1107898"/>
                <a:gd name="connsiteY9" fmla="*/ 557952 h 133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898" h="1337983">
                  <a:moveTo>
                    <a:pt x="880416" y="557952"/>
                  </a:moveTo>
                  <a:cubicBezTo>
                    <a:pt x="880416" y="557952"/>
                    <a:pt x="853610" y="50118"/>
                    <a:pt x="436619" y="2462"/>
                  </a:cubicBezTo>
                  <a:cubicBezTo>
                    <a:pt x="120898" y="-33280"/>
                    <a:pt x="7715" y="325629"/>
                    <a:pt x="269" y="726238"/>
                  </a:cubicBezTo>
                  <a:cubicBezTo>
                    <a:pt x="-6433" y="1126846"/>
                    <a:pt x="111963" y="1389699"/>
                    <a:pt x="383006" y="1329384"/>
                  </a:cubicBezTo>
                  <a:cubicBezTo>
                    <a:pt x="668943" y="1266091"/>
                    <a:pt x="837972" y="1131314"/>
                    <a:pt x="904988" y="916862"/>
                  </a:cubicBezTo>
                  <a:cubicBezTo>
                    <a:pt x="904988" y="916862"/>
                    <a:pt x="1125398" y="895267"/>
                    <a:pt x="1106782" y="657732"/>
                  </a:cubicBezTo>
                  <a:cubicBezTo>
                    <a:pt x="1086677" y="393390"/>
                    <a:pt x="880416" y="557952"/>
                    <a:pt x="880416" y="557952"/>
                  </a:cubicBezTo>
                  <a:lnTo>
                    <a:pt x="880416" y="557952"/>
                  </a:lnTo>
                  <a:lnTo>
                    <a:pt x="880416" y="557952"/>
                  </a:lnTo>
                  <a:lnTo>
                    <a:pt x="880416" y="557952"/>
                  </a:lnTo>
                  <a:close/>
                </a:path>
              </a:pathLst>
            </a:custGeom>
            <a:solidFill>
              <a:srgbClr val="E5AF9C"/>
            </a:solidFill>
            <a:ln w="744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C4FFF43-AE95-49EF-8B8B-FA32178BDBFE}"/>
                </a:ext>
              </a:extLst>
            </p:cNvPr>
            <p:cNvSpPr/>
            <p:nvPr/>
          </p:nvSpPr>
          <p:spPr>
            <a:xfrm>
              <a:off x="9115603" y="1819592"/>
              <a:ext cx="659387" cy="1072716"/>
            </a:xfrm>
            <a:custGeom>
              <a:avLst/>
              <a:gdLst>
                <a:gd name="connsiteX0" fmla="*/ 0 w 1029072"/>
                <a:gd name="connsiteY0" fmla="*/ 937483 h 1674134"/>
                <a:gd name="connsiteX1" fmla="*/ 196581 w 1029072"/>
                <a:gd name="connsiteY1" fmla="*/ 420713 h 1674134"/>
                <a:gd name="connsiteX2" fmla="*/ 775155 w 1029072"/>
                <a:gd name="connsiteY2" fmla="*/ 0 h 1674134"/>
                <a:gd name="connsiteX3" fmla="*/ 1029072 w 1029072"/>
                <a:gd name="connsiteY3" fmla="*/ 889827 h 1674134"/>
                <a:gd name="connsiteX4" fmla="*/ 411033 w 1029072"/>
                <a:gd name="connsiteY4" fmla="*/ 1673918 h 1674134"/>
                <a:gd name="connsiteX5" fmla="*/ 0 w 1029072"/>
                <a:gd name="connsiteY5" fmla="*/ 937483 h 1674134"/>
                <a:gd name="connsiteX6" fmla="*/ 0 w 1029072"/>
                <a:gd name="connsiteY6" fmla="*/ 937483 h 1674134"/>
                <a:gd name="connsiteX7" fmla="*/ 0 w 1029072"/>
                <a:gd name="connsiteY7" fmla="*/ 937483 h 1674134"/>
                <a:gd name="connsiteX8" fmla="*/ 0 w 1029072"/>
                <a:gd name="connsiteY8" fmla="*/ 937483 h 167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072" h="1674134">
                  <a:moveTo>
                    <a:pt x="0" y="937483"/>
                  </a:moveTo>
                  <a:cubicBezTo>
                    <a:pt x="0" y="937483"/>
                    <a:pt x="248705" y="846639"/>
                    <a:pt x="196581" y="420713"/>
                  </a:cubicBezTo>
                  <a:lnTo>
                    <a:pt x="775155" y="0"/>
                  </a:lnTo>
                  <a:cubicBezTo>
                    <a:pt x="775155" y="0"/>
                    <a:pt x="732711" y="818343"/>
                    <a:pt x="1029072" y="889827"/>
                  </a:cubicBezTo>
                  <a:cubicBezTo>
                    <a:pt x="1029072" y="889827"/>
                    <a:pt x="861532" y="1653068"/>
                    <a:pt x="411033" y="1673918"/>
                  </a:cubicBezTo>
                  <a:cubicBezTo>
                    <a:pt x="137756" y="1686577"/>
                    <a:pt x="24573" y="1141511"/>
                    <a:pt x="0" y="937483"/>
                  </a:cubicBezTo>
                  <a:lnTo>
                    <a:pt x="0" y="937483"/>
                  </a:lnTo>
                  <a:lnTo>
                    <a:pt x="0" y="937483"/>
                  </a:lnTo>
                  <a:lnTo>
                    <a:pt x="0" y="937483"/>
                  </a:lnTo>
                  <a:close/>
                </a:path>
              </a:pathLst>
            </a:custGeom>
            <a:solidFill>
              <a:srgbClr val="E5AF9C"/>
            </a:solidFill>
            <a:ln w="744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04EE93D-D653-48D8-8FCE-26FD0A6014C9}"/>
                </a:ext>
              </a:extLst>
            </p:cNvPr>
            <p:cNvSpPr/>
            <p:nvPr/>
          </p:nvSpPr>
          <p:spPr>
            <a:xfrm>
              <a:off x="9103093" y="1623016"/>
              <a:ext cx="107728" cy="203198"/>
            </a:xfrm>
            <a:custGeom>
              <a:avLst/>
              <a:gdLst>
                <a:gd name="connsiteX0" fmla="*/ 134195 w 168126"/>
                <a:gd name="connsiteY0" fmla="*/ 0 h 317121"/>
                <a:gd name="connsiteX1" fmla="*/ 16545 w 168126"/>
                <a:gd name="connsiteY1" fmla="*/ 218920 h 317121"/>
                <a:gd name="connsiteX2" fmla="*/ 153556 w 168126"/>
                <a:gd name="connsiteY2" fmla="*/ 311998 h 317121"/>
                <a:gd name="connsiteX3" fmla="*/ 134195 w 168126"/>
                <a:gd name="connsiteY3" fmla="*/ 0 h 317121"/>
                <a:gd name="connsiteX4" fmla="*/ 134195 w 168126"/>
                <a:gd name="connsiteY4" fmla="*/ 0 h 317121"/>
                <a:gd name="connsiteX5" fmla="*/ 134195 w 168126"/>
                <a:gd name="connsiteY5" fmla="*/ 0 h 317121"/>
                <a:gd name="connsiteX6" fmla="*/ 134195 w 168126"/>
                <a:gd name="connsiteY6" fmla="*/ 0 h 31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26" h="317121">
                  <a:moveTo>
                    <a:pt x="134195" y="0"/>
                  </a:moveTo>
                  <a:cubicBezTo>
                    <a:pt x="134195" y="0"/>
                    <a:pt x="70158" y="173498"/>
                    <a:pt x="16545" y="218920"/>
                  </a:cubicBezTo>
                  <a:cubicBezTo>
                    <a:pt x="-37068" y="262853"/>
                    <a:pt x="47819" y="337315"/>
                    <a:pt x="153556" y="311998"/>
                  </a:cubicBezTo>
                  <a:cubicBezTo>
                    <a:pt x="195255" y="300829"/>
                    <a:pt x="134195" y="0"/>
                    <a:pt x="134195" y="0"/>
                  </a:cubicBezTo>
                  <a:lnTo>
                    <a:pt x="134195" y="0"/>
                  </a:lnTo>
                  <a:lnTo>
                    <a:pt x="134195" y="0"/>
                  </a:lnTo>
                  <a:lnTo>
                    <a:pt x="134195" y="0"/>
                  </a:lnTo>
                  <a:close/>
                </a:path>
              </a:pathLst>
            </a:custGeom>
            <a:solidFill>
              <a:srgbClr val="D49784"/>
            </a:solidFill>
            <a:ln w="744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0AA5A26-AB4B-42FE-85D5-802F887E82C7}"/>
                </a:ext>
              </a:extLst>
            </p:cNvPr>
            <p:cNvSpPr/>
            <p:nvPr/>
          </p:nvSpPr>
          <p:spPr>
            <a:xfrm>
              <a:off x="9222950" y="1990893"/>
              <a:ext cx="317288" cy="304874"/>
            </a:xfrm>
            <a:custGeom>
              <a:avLst/>
              <a:gdLst>
                <a:gd name="connsiteX0" fmla="*/ 35752 w 495176"/>
                <a:gd name="connsiteY0" fmla="*/ 234537 h 475801"/>
                <a:gd name="connsiteX1" fmla="*/ 461678 w 495176"/>
                <a:gd name="connsiteY1" fmla="*/ 16362 h 475801"/>
                <a:gd name="connsiteX2" fmla="*/ 369344 w 495176"/>
                <a:gd name="connsiteY2" fmla="*/ 271768 h 475801"/>
                <a:gd name="connsiteX3" fmla="*/ 10 w 495176"/>
                <a:gd name="connsiteY3" fmla="*/ 475796 h 475801"/>
                <a:gd name="connsiteX4" fmla="*/ 35752 w 495176"/>
                <a:gd name="connsiteY4" fmla="*/ 234537 h 475801"/>
                <a:gd name="connsiteX5" fmla="*/ 35752 w 495176"/>
                <a:gd name="connsiteY5" fmla="*/ 234537 h 475801"/>
                <a:gd name="connsiteX6" fmla="*/ 35752 w 495176"/>
                <a:gd name="connsiteY6" fmla="*/ 234537 h 475801"/>
                <a:gd name="connsiteX7" fmla="*/ 35752 w 495176"/>
                <a:gd name="connsiteY7" fmla="*/ 234537 h 4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176" h="475801">
                  <a:moveTo>
                    <a:pt x="35752" y="234537"/>
                  </a:moveTo>
                  <a:cubicBezTo>
                    <a:pt x="35752" y="234537"/>
                    <a:pt x="391683" y="90080"/>
                    <a:pt x="461678" y="16362"/>
                  </a:cubicBezTo>
                  <a:cubicBezTo>
                    <a:pt x="531673" y="-57356"/>
                    <a:pt x="487740" y="134013"/>
                    <a:pt x="369344" y="271768"/>
                  </a:cubicBezTo>
                  <a:cubicBezTo>
                    <a:pt x="299350" y="350699"/>
                    <a:pt x="114682" y="463137"/>
                    <a:pt x="10" y="475796"/>
                  </a:cubicBezTo>
                  <a:cubicBezTo>
                    <a:pt x="-734" y="476540"/>
                    <a:pt x="38731" y="399099"/>
                    <a:pt x="35752" y="234537"/>
                  </a:cubicBezTo>
                  <a:lnTo>
                    <a:pt x="35752" y="234537"/>
                  </a:lnTo>
                  <a:lnTo>
                    <a:pt x="35752" y="234537"/>
                  </a:lnTo>
                  <a:lnTo>
                    <a:pt x="35752" y="234537"/>
                  </a:lnTo>
                  <a:close/>
                </a:path>
              </a:pathLst>
            </a:custGeom>
            <a:solidFill>
              <a:srgbClr val="D49784"/>
            </a:solidFill>
            <a:ln w="744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CAA4F71-8D75-42BA-B6D9-6A4A9CE69F75}"/>
                </a:ext>
              </a:extLst>
            </p:cNvPr>
            <p:cNvSpPr/>
            <p:nvPr/>
          </p:nvSpPr>
          <p:spPr>
            <a:xfrm>
              <a:off x="9039402" y="1610297"/>
              <a:ext cx="56976" cy="63719"/>
            </a:xfrm>
            <a:custGeom>
              <a:avLst/>
              <a:gdLst>
                <a:gd name="connsiteX0" fmla="*/ 527 w 88919"/>
                <a:gd name="connsiteY0" fmla="*/ 41444 h 99443"/>
                <a:gd name="connsiteX1" fmla="*/ 37758 w 88919"/>
                <a:gd name="connsiteY1" fmla="*/ 98780 h 99443"/>
                <a:gd name="connsiteX2" fmla="*/ 88393 w 88919"/>
                <a:gd name="connsiteY2" fmla="*/ 57826 h 99443"/>
                <a:gd name="connsiteX3" fmla="*/ 51162 w 88919"/>
                <a:gd name="connsiteY3" fmla="*/ 490 h 99443"/>
                <a:gd name="connsiteX4" fmla="*/ 527 w 88919"/>
                <a:gd name="connsiteY4" fmla="*/ 41444 h 99443"/>
                <a:gd name="connsiteX5" fmla="*/ 527 w 88919"/>
                <a:gd name="connsiteY5" fmla="*/ 41444 h 99443"/>
                <a:gd name="connsiteX6" fmla="*/ 527 w 88919"/>
                <a:gd name="connsiteY6" fmla="*/ 41444 h 99443"/>
                <a:gd name="connsiteX7" fmla="*/ 527 w 88919"/>
                <a:gd name="connsiteY7" fmla="*/ 41444 h 9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19" h="99443">
                  <a:moveTo>
                    <a:pt x="527" y="41444"/>
                  </a:moveTo>
                  <a:cubicBezTo>
                    <a:pt x="-3196" y="68251"/>
                    <a:pt x="13186" y="92823"/>
                    <a:pt x="37758" y="98780"/>
                  </a:cubicBezTo>
                  <a:cubicBezTo>
                    <a:pt x="62331" y="103248"/>
                    <a:pt x="84670" y="84633"/>
                    <a:pt x="88393" y="57826"/>
                  </a:cubicBezTo>
                  <a:cubicBezTo>
                    <a:pt x="92116" y="31020"/>
                    <a:pt x="75734" y="6447"/>
                    <a:pt x="51162" y="490"/>
                  </a:cubicBezTo>
                  <a:cubicBezTo>
                    <a:pt x="26589" y="-3233"/>
                    <a:pt x="4250" y="14638"/>
                    <a:pt x="527" y="41444"/>
                  </a:cubicBezTo>
                  <a:lnTo>
                    <a:pt x="527" y="41444"/>
                  </a:lnTo>
                  <a:lnTo>
                    <a:pt x="527" y="41444"/>
                  </a:lnTo>
                  <a:lnTo>
                    <a:pt x="527" y="41444"/>
                  </a:lnTo>
                  <a:close/>
                </a:path>
              </a:pathLst>
            </a:custGeom>
            <a:solidFill>
              <a:srgbClr val="23150F"/>
            </a:solidFill>
            <a:ln w="744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A470BC3-E21E-4F18-B37F-DDF6B518F619}"/>
                </a:ext>
              </a:extLst>
            </p:cNvPr>
            <p:cNvSpPr/>
            <p:nvPr/>
          </p:nvSpPr>
          <p:spPr>
            <a:xfrm>
              <a:off x="9312179" y="1603931"/>
              <a:ext cx="57255" cy="63934"/>
            </a:xfrm>
            <a:custGeom>
              <a:avLst/>
              <a:gdLst>
                <a:gd name="connsiteX0" fmla="*/ 0 w 89355"/>
                <a:gd name="connsiteY0" fmla="*/ 49890 h 99779"/>
                <a:gd name="connsiteX1" fmla="*/ 44678 w 89355"/>
                <a:gd name="connsiteY1" fmla="*/ 99780 h 99779"/>
                <a:gd name="connsiteX2" fmla="*/ 89355 w 89355"/>
                <a:gd name="connsiteY2" fmla="*/ 49890 h 99779"/>
                <a:gd name="connsiteX3" fmla="*/ 44678 w 89355"/>
                <a:gd name="connsiteY3" fmla="*/ 0 h 99779"/>
                <a:gd name="connsiteX4" fmla="*/ 0 w 89355"/>
                <a:gd name="connsiteY4" fmla="*/ 49890 h 99779"/>
                <a:gd name="connsiteX5" fmla="*/ 0 w 89355"/>
                <a:gd name="connsiteY5" fmla="*/ 49890 h 99779"/>
                <a:gd name="connsiteX6" fmla="*/ 0 w 89355"/>
                <a:gd name="connsiteY6" fmla="*/ 49890 h 99779"/>
                <a:gd name="connsiteX7" fmla="*/ 0 w 89355"/>
                <a:gd name="connsiteY7" fmla="*/ 49890 h 9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55" h="99779">
                  <a:moveTo>
                    <a:pt x="0" y="49890"/>
                  </a:moveTo>
                  <a:cubicBezTo>
                    <a:pt x="0" y="76696"/>
                    <a:pt x="20105" y="99780"/>
                    <a:pt x="44678" y="99780"/>
                  </a:cubicBezTo>
                  <a:cubicBezTo>
                    <a:pt x="69250" y="99780"/>
                    <a:pt x="89355" y="77441"/>
                    <a:pt x="89355" y="49890"/>
                  </a:cubicBezTo>
                  <a:cubicBezTo>
                    <a:pt x="89355" y="22339"/>
                    <a:pt x="69250" y="0"/>
                    <a:pt x="44678" y="0"/>
                  </a:cubicBezTo>
                  <a:cubicBezTo>
                    <a:pt x="20105" y="0"/>
                    <a:pt x="0" y="23083"/>
                    <a:pt x="0" y="49890"/>
                  </a:cubicBezTo>
                  <a:lnTo>
                    <a:pt x="0" y="49890"/>
                  </a:lnTo>
                  <a:lnTo>
                    <a:pt x="0" y="49890"/>
                  </a:lnTo>
                  <a:lnTo>
                    <a:pt x="0" y="49890"/>
                  </a:lnTo>
                  <a:close/>
                </a:path>
              </a:pathLst>
            </a:custGeom>
            <a:solidFill>
              <a:srgbClr val="23150F"/>
            </a:solidFill>
            <a:ln w="744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8E216FD-0A03-4E57-9491-FBFEF88B3526}"/>
                </a:ext>
              </a:extLst>
            </p:cNvPr>
            <p:cNvSpPr/>
            <p:nvPr/>
          </p:nvSpPr>
          <p:spPr>
            <a:xfrm>
              <a:off x="9298886" y="1489596"/>
              <a:ext cx="133416" cy="63546"/>
            </a:xfrm>
            <a:custGeom>
              <a:avLst/>
              <a:gdLst>
                <a:gd name="connsiteX0" fmla="*/ 162224 w 208215"/>
                <a:gd name="connsiteY0" fmla="*/ 3450 h 99173"/>
                <a:gd name="connsiteX1" fmla="*/ 44573 w 208215"/>
                <a:gd name="connsiteY1" fmla="*/ 2706 h 99173"/>
                <a:gd name="connsiteX2" fmla="*/ 641 w 208215"/>
                <a:gd name="connsiteY2" fmla="*/ 58553 h 99173"/>
                <a:gd name="connsiteX3" fmla="*/ 60955 w 208215"/>
                <a:gd name="connsiteY3" fmla="*/ 98018 h 99173"/>
                <a:gd name="connsiteX4" fmla="*/ 149566 w 208215"/>
                <a:gd name="connsiteY4" fmla="*/ 98762 h 99173"/>
                <a:gd name="connsiteX5" fmla="*/ 162224 w 208215"/>
                <a:gd name="connsiteY5" fmla="*/ 3450 h 99173"/>
                <a:gd name="connsiteX6" fmla="*/ 162224 w 208215"/>
                <a:gd name="connsiteY6" fmla="*/ 3450 h 99173"/>
                <a:gd name="connsiteX7" fmla="*/ 162224 w 208215"/>
                <a:gd name="connsiteY7" fmla="*/ 3450 h 99173"/>
                <a:gd name="connsiteX8" fmla="*/ 162224 w 208215"/>
                <a:gd name="connsiteY8" fmla="*/ 3450 h 9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15" h="99173">
                  <a:moveTo>
                    <a:pt x="162224" y="3450"/>
                  </a:moveTo>
                  <a:cubicBezTo>
                    <a:pt x="122759" y="-1018"/>
                    <a:pt x="84039" y="-1018"/>
                    <a:pt x="44573" y="2706"/>
                  </a:cubicBezTo>
                  <a:cubicBezTo>
                    <a:pt x="15533" y="3450"/>
                    <a:pt x="-3828" y="34725"/>
                    <a:pt x="641" y="58553"/>
                  </a:cubicBezTo>
                  <a:cubicBezTo>
                    <a:pt x="5108" y="86104"/>
                    <a:pt x="31915" y="101741"/>
                    <a:pt x="60955" y="98018"/>
                  </a:cubicBezTo>
                  <a:cubicBezTo>
                    <a:pt x="89996" y="97273"/>
                    <a:pt x="120525" y="97273"/>
                    <a:pt x="149566" y="98762"/>
                  </a:cubicBezTo>
                  <a:cubicBezTo>
                    <a:pt x="219560" y="106209"/>
                    <a:pt x="230730" y="10152"/>
                    <a:pt x="162224" y="3450"/>
                  </a:cubicBezTo>
                  <a:lnTo>
                    <a:pt x="162224" y="3450"/>
                  </a:lnTo>
                  <a:lnTo>
                    <a:pt x="162224" y="3450"/>
                  </a:lnTo>
                  <a:lnTo>
                    <a:pt x="162224" y="3450"/>
                  </a:lnTo>
                  <a:close/>
                </a:path>
              </a:pathLst>
            </a:custGeom>
            <a:solidFill>
              <a:srgbClr val="23150F"/>
            </a:solidFill>
            <a:ln w="744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97A0C2-538D-41C2-BDED-5C821C827A05}"/>
                </a:ext>
              </a:extLst>
            </p:cNvPr>
            <p:cNvSpPr/>
            <p:nvPr/>
          </p:nvSpPr>
          <p:spPr>
            <a:xfrm>
              <a:off x="9007826" y="1483584"/>
              <a:ext cx="113980" cy="69775"/>
            </a:xfrm>
            <a:custGeom>
              <a:avLst/>
              <a:gdLst>
                <a:gd name="connsiteX0" fmla="*/ 128738 w 177883"/>
                <a:gd name="connsiteY0" fmla="*/ 174 h 108895"/>
                <a:gd name="connsiteX1" fmla="*/ 40127 w 177883"/>
                <a:gd name="connsiteY1" fmla="*/ 7621 h 108895"/>
                <a:gd name="connsiteX2" fmla="*/ 2152 w 177883"/>
                <a:gd name="connsiteY2" fmla="*/ 69424 h 108895"/>
                <a:gd name="connsiteX3" fmla="*/ 64700 w 177883"/>
                <a:gd name="connsiteY3" fmla="*/ 107400 h 108895"/>
                <a:gd name="connsiteX4" fmla="*/ 80337 w 177883"/>
                <a:gd name="connsiteY4" fmla="*/ 104422 h 108895"/>
                <a:gd name="connsiteX5" fmla="*/ 87039 w 177883"/>
                <a:gd name="connsiteY5" fmla="*/ 103677 h 108895"/>
                <a:gd name="connsiteX6" fmla="*/ 90762 w 177883"/>
                <a:gd name="connsiteY6" fmla="*/ 103677 h 108895"/>
                <a:gd name="connsiteX7" fmla="*/ 124270 w 177883"/>
                <a:gd name="connsiteY7" fmla="*/ 103677 h 108895"/>
                <a:gd name="connsiteX8" fmla="*/ 177883 w 177883"/>
                <a:gd name="connsiteY8" fmla="*/ 53787 h 108895"/>
                <a:gd name="connsiteX9" fmla="*/ 128738 w 177883"/>
                <a:gd name="connsiteY9" fmla="*/ 174 h 108895"/>
                <a:gd name="connsiteX10" fmla="*/ 128738 w 177883"/>
                <a:gd name="connsiteY10" fmla="*/ 174 h 108895"/>
                <a:gd name="connsiteX11" fmla="*/ 128738 w 177883"/>
                <a:gd name="connsiteY11" fmla="*/ 174 h 108895"/>
                <a:gd name="connsiteX12" fmla="*/ 128738 w 177883"/>
                <a:gd name="connsiteY12" fmla="*/ 174 h 10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3" h="108895">
                  <a:moveTo>
                    <a:pt x="128738" y="174"/>
                  </a:moveTo>
                  <a:cubicBezTo>
                    <a:pt x="98208" y="-570"/>
                    <a:pt x="70657" y="919"/>
                    <a:pt x="40127" y="7621"/>
                  </a:cubicBezTo>
                  <a:cubicBezTo>
                    <a:pt x="13321" y="12833"/>
                    <a:pt x="-6784" y="44107"/>
                    <a:pt x="2152" y="69424"/>
                  </a:cubicBezTo>
                  <a:cubicBezTo>
                    <a:pt x="11087" y="97720"/>
                    <a:pt x="35660" y="114102"/>
                    <a:pt x="64700" y="107400"/>
                  </a:cubicBezTo>
                  <a:cubicBezTo>
                    <a:pt x="70657" y="106656"/>
                    <a:pt x="75125" y="106656"/>
                    <a:pt x="80337" y="104422"/>
                  </a:cubicBezTo>
                  <a:cubicBezTo>
                    <a:pt x="84060" y="104422"/>
                    <a:pt x="84805" y="104422"/>
                    <a:pt x="87039" y="103677"/>
                  </a:cubicBezTo>
                  <a:cubicBezTo>
                    <a:pt x="87039" y="103677"/>
                    <a:pt x="88528" y="103677"/>
                    <a:pt x="90762" y="103677"/>
                  </a:cubicBezTo>
                  <a:cubicBezTo>
                    <a:pt x="101931" y="103677"/>
                    <a:pt x="113101" y="103677"/>
                    <a:pt x="124270" y="103677"/>
                  </a:cubicBezTo>
                  <a:cubicBezTo>
                    <a:pt x="151077" y="104422"/>
                    <a:pt x="177883" y="80594"/>
                    <a:pt x="177883" y="53787"/>
                  </a:cubicBezTo>
                  <a:cubicBezTo>
                    <a:pt x="177883" y="26236"/>
                    <a:pt x="156289" y="919"/>
                    <a:pt x="128738" y="174"/>
                  </a:cubicBezTo>
                  <a:lnTo>
                    <a:pt x="128738" y="174"/>
                  </a:lnTo>
                  <a:lnTo>
                    <a:pt x="128738" y="174"/>
                  </a:lnTo>
                  <a:lnTo>
                    <a:pt x="128738" y="174"/>
                  </a:lnTo>
                  <a:close/>
                </a:path>
              </a:pathLst>
            </a:custGeom>
            <a:solidFill>
              <a:srgbClr val="23150F"/>
            </a:solidFill>
            <a:ln w="744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4D419A0-6EC5-41BC-997B-6E694C3BD19B}"/>
                </a:ext>
              </a:extLst>
            </p:cNvPr>
            <p:cNvSpPr/>
            <p:nvPr/>
          </p:nvSpPr>
          <p:spPr>
            <a:xfrm>
              <a:off x="9115603" y="1895932"/>
              <a:ext cx="152207" cy="69672"/>
            </a:xfrm>
            <a:custGeom>
              <a:avLst/>
              <a:gdLst>
                <a:gd name="connsiteX0" fmla="*/ 0 w 237542"/>
                <a:gd name="connsiteY0" fmla="*/ 18616 h 108734"/>
                <a:gd name="connsiteX1" fmla="*/ 237535 w 237542"/>
                <a:gd name="connsiteY1" fmla="*/ 0 h 108734"/>
                <a:gd name="connsiteX2" fmla="*/ 125841 w 237542"/>
                <a:gd name="connsiteY2" fmla="*/ 107971 h 108734"/>
                <a:gd name="connsiteX3" fmla="*/ 0 w 237542"/>
                <a:gd name="connsiteY3" fmla="*/ 18616 h 108734"/>
                <a:gd name="connsiteX4" fmla="*/ 0 w 237542"/>
                <a:gd name="connsiteY4" fmla="*/ 18616 h 108734"/>
                <a:gd name="connsiteX5" fmla="*/ 0 w 237542"/>
                <a:gd name="connsiteY5" fmla="*/ 18616 h 108734"/>
                <a:gd name="connsiteX6" fmla="*/ 0 w 237542"/>
                <a:gd name="connsiteY6" fmla="*/ 18616 h 10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42" h="108734">
                  <a:moveTo>
                    <a:pt x="0" y="18616"/>
                  </a:moveTo>
                  <a:lnTo>
                    <a:pt x="237535" y="0"/>
                  </a:lnTo>
                  <a:cubicBezTo>
                    <a:pt x="237535" y="0"/>
                    <a:pt x="240514" y="100524"/>
                    <a:pt x="125841" y="107971"/>
                  </a:cubicBezTo>
                  <a:cubicBezTo>
                    <a:pt x="15637" y="118396"/>
                    <a:pt x="0" y="18616"/>
                    <a:pt x="0" y="18616"/>
                  </a:cubicBezTo>
                  <a:lnTo>
                    <a:pt x="0" y="18616"/>
                  </a:lnTo>
                  <a:lnTo>
                    <a:pt x="0" y="18616"/>
                  </a:lnTo>
                  <a:lnTo>
                    <a:pt x="0" y="18616"/>
                  </a:lnTo>
                  <a:close/>
                </a:path>
              </a:pathLst>
            </a:custGeom>
            <a:solidFill>
              <a:srgbClr val="FFFFFF"/>
            </a:solidFill>
            <a:ln w="744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EE65981-3341-48FC-AB75-5E8C002FD6EF}"/>
                </a:ext>
              </a:extLst>
            </p:cNvPr>
            <p:cNvSpPr/>
            <p:nvPr/>
          </p:nvSpPr>
          <p:spPr>
            <a:xfrm>
              <a:off x="6820154" y="2391504"/>
              <a:ext cx="4113773" cy="2389603"/>
            </a:xfrm>
            <a:custGeom>
              <a:avLst/>
              <a:gdLst>
                <a:gd name="connsiteX0" fmla="*/ 6420161 w 6420160"/>
                <a:gd name="connsiteY0" fmla="*/ 2549848 h 3729334"/>
                <a:gd name="connsiteX1" fmla="*/ 5414916 w 6420160"/>
                <a:gd name="connsiteY1" fmla="*/ 3677955 h 3729334"/>
                <a:gd name="connsiteX2" fmla="*/ 5038880 w 6420160"/>
                <a:gd name="connsiteY2" fmla="*/ 3729334 h 3729334"/>
                <a:gd name="connsiteX3" fmla="*/ 3702278 w 6420160"/>
                <a:gd name="connsiteY3" fmla="*/ 3729334 h 3729334"/>
                <a:gd name="connsiteX4" fmla="*/ 2563745 w 6420160"/>
                <a:gd name="connsiteY4" fmla="*/ 3141080 h 3729334"/>
                <a:gd name="connsiteX5" fmla="*/ 2572681 w 6420160"/>
                <a:gd name="connsiteY5" fmla="*/ 2994389 h 3729334"/>
                <a:gd name="connsiteX6" fmla="*/ 2491517 w 6420160"/>
                <a:gd name="connsiteY6" fmla="*/ 3028642 h 3729334"/>
                <a:gd name="connsiteX7" fmla="*/ 2259938 w 6420160"/>
                <a:gd name="connsiteY7" fmla="*/ 3099381 h 3729334"/>
                <a:gd name="connsiteX8" fmla="*/ 2259194 w 6420160"/>
                <a:gd name="connsiteY8" fmla="*/ 3099381 h 3729334"/>
                <a:gd name="connsiteX9" fmla="*/ 1739445 w 6420160"/>
                <a:gd name="connsiteY9" fmla="*/ 3139591 h 3729334"/>
                <a:gd name="connsiteX10" fmla="*/ 1085664 w 6420160"/>
                <a:gd name="connsiteY10" fmla="*/ 2966838 h 3729334"/>
                <a:gd name="connsiteX11" fmla="*/ 1085664 w 6420160"/>
                <a:gd name="connsiteY11" fmla="*/ 2966838 h 3729334"/>
                <a:gd name="connsiteX12" fmla="*/ 0 w 6420160"/>
                <a:gd name="connsiteY12" fmla="*/ 1103785 h 3729334"/>
                <a:gd name="connsiteX13" fmla="*/ 542832 w 6420160"/>
                <a:gd name="connsiteY13" fmla="*/ 705411 h 3729334"/>
                <a:gd name="connsiteX14" fmla="*/ 1698491 w 6420160"/>
                <a:gd name="connsiteY14" fmla="*/ 1613854 h 3729334"/>
                <a:gd name="connsiteX15" fmla="*/ 2304616 w 6420160"/>
                <a:gd name="connsiteY15" fmla="*/ 1240796 h 3729334"/>
                <a:gd name="connsiteX16" fmla="*/ 2638208 w 6420160"/>
                <a:gd name="connsiteY16" fmla="*/ 788809 h 3729334"/>
                <a:gd name="connsiteX17" fmla="*/ 2638208 w 6420160"/>
                <a:gd name="connsiteY17" fmla="*/ 782107 h 3729334"/>
                <a:gd name="connsiteX18" fmla="*/ 2687353 w 6420160"/>
                <a:gd name="connsiteY18" fmla="*/ 707644 h 3729334"/>
                <a:gd name="connsiteX19" fmla="*/ 2998607 w 6420160"/>
                <a:gd name="connsiteY19" fmla="*/ 361393 h 3729334"/>
                <a:gd name="connsiteX20" fmla="*/ 3579415 w 6420160"/>
                <a:gd name="connsiteY20" fmla="*/ 48651 h 3729334"/>
                <a:gd name="connsiteX21" fmla="*/ 3582393 w 6420160"/>
                <a:gd name="connsiteY21" fmla="*/ 50885 h 3729334"/>
                <a:gd name="connsiteX22" fmla="*/ 3989703 w 6420160"/>
                <a:gd name="connsiteY22" fmla="*/ 178960 h 3729334"/>
                <a:gd name="connsiteX23" fmla="*/ 4607743 w 6420160"/>
                <a:gd name="connsiteY23" fmla="*/ 250 h 3729334"/>
                <a:gd name="connsiteX24" fmla="*/ 4610721 w 6420160"/>
                <a:gd name="connsiteY24" fmla="*/ 250 h 3729334"/>
                <a:gd name="connsiteX25" fmla="*/ 4838577 w 6420160"/>
                <a:gd name="connsiteY25" fmla="*/ 35992 h 3729334"/>
                <a:gd name="connsiteX26" fmla="*/ 6326338 w 6420160"/>
                <a:gd name="connsiteY26" fmla="*/ 2086691 h 3729334"/>
                <a:gd name="connsiteX27" fmla="*/ 6420161 w 6420160"/>
                <a:gd name="connsiteY27" fmla="*/ 2549848 h 372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20160" h="3729334">
                  <a:moveTo>
                    <a:pt x="6420161" y="2549848"/>
                  </a:moveTo>
                  <a:cubicBezTo>
                    <a:pt x="6333784" y="3093424"/>
                    <a:pt x="5935410" y="3532753"/>
                    <a:pt x="5414916" y="3677955"/>
                  </a:cubicBezTo>
                  <a:cubicBezTo>
                    <a:pt x="5295032" y="3711463"/>
                    <a:pt x="5169190" y="3729334"/>
                    <a:pt x="5038880" y="3729334"/>
                  </a:cubicBezTo>
                  <a:lnTo>
                    <a:pt x="3702278" y="3729334"/>
                  </a:lnTo>
                  <a:cubicBezTo>
                    <a:pt x="3232419" y="3729334"/>
                    <a:pt x="2816918" y="3497011"/>
                    <a:pt x="2563745" y="3141080"/>
                  </a:cubicBezTo>
                  <a:cubicBezTo>
                    <a:pt x="2566724" y="3092679"/>
                    <a:pt x="2569703" y="3043534"/>
                    <a:pt x="2572681" y="2994389"/>
                  </a:cubicBezTo>
                  <a:cubicBezTo>
                    <a:pt x="2545874" y="3006303"/>
                    <a:pt x="2519068" y="3017472"/>
                    <a:pt x="2491517" y="3028642"/>
                  </a:cubicBezTo>
                  <a:cubicBezTo>
                    <a:pt x="2417799" y="3056938"/>
                    <a:pt x="2341103" y="3080766"/>
                    <a:pt x="2259938" y="3099381"/>
                  </a:cubicBezTo>
                  <a:cubicBezTo>
                    <a:pt x="2259938" y="3099381"/>
                    <a:pt x="2259194" y="3099381"/>
                    <a:pt x="2259194" y="3099381"/>
                  </a:cubicBezTo>
                  <a:cubicBezTo>
                    <a:pt x="2107290" y="3132889"/>
                    <a:pt x="1938260" y="3147782"/>
                    <a:pt x="1739445" y="3139591"/>
                  </a:cubicBezTo>
                  <a:cubicBezTo>
                    <a:pt x="1515313" y="3130656"/>
                    <a:pt x="1293414" y="3077787"/>
                    <a:pt x="1085664" y="2966838"/>
                  </a:cubicBezTo>
                  <a:cubicBezTo>
                    <a:pt x="1085664" y="2966838"/>
                    <a:pt x="1085664" y="2966838"/>
                    <a:pt x="1085664" y="2966838"/>
                  </a:cubicBezTo>
                  <a:cubicBezTo>
                    <a:pt x="608359" y="2712176"/>
                    <a:pt x="204027" y="2152218"/>
                    <a:pt x="0" y="1103785"/>
                  </a:cubicBezTo>
                  <a:lnTo>
                    <a:pt x="542832" y="705411"/>
                  </a:lnTo>
                  <a:cubicBezTo>
                    <a:pt x="542832" y="705411"/>
                    <a:pt x="1220441" y="1607152"/>
                    <a:pt x="1698491" y="1613854"/>
                  </a:cubicBezTo>
                  <a:cubicBezTo>
                    <a:pt x="1909964" y="1616832"/>
                    <a:pt x="2127395" y="1439611"/>
                    <a:pt x="2304616" y="1240796"/>
                  </a:cubicBezTo>
                  <a:cubicBezTo>
                    <a:pt x="2454286" y="1073255"/>
                    <a:pt x="2574915" y="890822"/>
                    <a:pt x="2638208" y="788809"/>
                  </a:cubicBezTo>
                  <a:lnTo>
                    <a:pt x="2638208" y="782107"/>
                  </a:lnTo>
                  <a:cubicBezTo>
                    <a:pt x="2638208" y="782107"/>
                    <a:pt x="2653845" y="753066"/>
                    <a:pt x="2687353" y="707644"/>
                  </a:cubicBezTo>
                  <a:cubicBezTo>
                    <a:pt x="2743200" y="627225"/>
                    <a:pt x="2848937" y="490958"/>
                    <a:pt x="2998607" y="361393"/>
                  </a:cubicBezTo>
                  <a:cubicBezTo>
                    <a:pt x="3149021" y="231084"/>
                    <a:pt x="3344113" y="106732"/>
                    <a:pt x="3579415" y="48651"/>
                  </a:cubicBezTo>
                  <a:cubicBezTo>
                    <a:pt x="3579415" y="48651"/>
                    <a:pt x="3580159" y="49395"/>
                    <a:pt x="3582393" y="50885"/>
                  </a:cubicBezTo>
                  <a:cubicBezTo>
                    <a:pt x="3606221" y="69500"/>
                    <a:pt x="3764826" y="183428"/>
                    <a:pt x="3989703" y="178960"/>
                  </a:cubicBezTo>
                  <a:cubicBezTo>
                    <a:pt x="4094695" y="175982"/>
                    <a:pt x="4443180" y="159600"/>
                    <a:pt x="4607743" y="250"/>
                  </a:cubicBezTo>
                  <a:cubicBezTo>
                    <a:pt x="4607743" y="250"/>
                    <a:pt x="4608487" y="250"/>
                    <a:pt x="4610721" y="250"/>
                  </a:cubicBezTo>
                  <a:cubicBezTo>
                    <a:pt x="4627847" y="-494"/>
                    <a:pt x="4714224" y="-1984"/>
                    <a:pt x="4838577" y="35992"/>
                  </a:cubicBezTo>
                  <a:cubicBezTo>
                    <a:pt x="5699363" y="298845"/>
                    <a:pt x="6117843" y="1002516"/>
                    <a:pt x="6326338" y="2086691"/>
                  </a:cubicBezTo>
                  <a:cubicBezTo>
                    <a:pt x="6356868" y="2246041"/>
                    <a:pt x="6388886" y="2398689"/>
                    <a:pt x="6420161" y="2549848"/>
                  </a:cubicBezTo>
                  <a:close/>
                </a:path>
              </a:pathLst>
            </a:custGeom>
            <a:solidFill>
              <a:schemeClr val="accent4"/>
            </a:solidFill>
            <a:ln w="744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A0A05E3-6FA3-4D49-BB8C-AC0C774D8C8E}"/>
                </a:ext>
              </a:extLst>
            </p:cNvPr>
            <p:cNvSpPr/>
            <p:nvPr/>
          </p:nvSpPr>
          <p:spPr>
            <a:xfrm>
              <a:off x="7511507" y="3299033"/>
              <a:ext cx="1058742" cy="1117057"/>
            </a:xfrm>
            <a:custGeom>
              <a:avLst/>
              <a:gdLst>
                <a:gd name="connsiteX0" fmla="*/ 1498934 w 1652326"/>
                <a:gd name="connsiteY0" fmla="*/ 1575821 h 1743335"/>
                <a:gd name="connsiteX1" fmla="*/ 1652327 w 1652326"/>
                <a:gd name="connsiteY1" fmla="*/ 29979 h 1743335"/>
                <a:gd name="connsiteX2" fmla="*/ 1422238 w 1652326"/>
                <a:gd name="connsiteY2" fmla="*/ 156565 h 1743335"/>
                <a:gd name="connsiteX3" fmla="*/ 902489 w 1652326"/>
                <a:gd name="connsiteY3" fmla="*/ 1253398 h 1743335"/>
                <a:gd name="connsiteX4" fmla="*/ 3 w 1652326"/>
                <a:gd name="connsiteY4" fmla="*/ 1546036 h 1743335"/>
                <a:gd name="connsiteX5" fmla="*/ 1498934 w 1652326"/>
                <a:gd name="connsiteY5" fmla="*/ 1575821 h 1743335"/>
                <a:gd name="connsiteX6" fmla="*/ 1498934 w 1652326"/>
                <a:gd name="connsiteY6" fmla="*/ 1575821 h 1743335"/>
                <a:gd name="connsiteX7" fmla="*/ 1498934 w 1652326"/>
                <a:gd name="connsiteY7" fmla="*/ 1575821 h 1743335"/>
                <a:gd name="connsiteX8" fmla="*/ 1498934 w 1652326"/>
                <a:gd name="connsiteY8" fmla="*/ 1575821 h 174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2326" h="1743335">
                  <a:moveTo>
                    <a:pt x="1498934" y="1575821"/>
                  </a:moveTo>
                  <a:lnTo>
                    <a:pt x="1652327" y="29979"/>
                  </a:lnTo>
                  <a:cubicBezTo>
                    <a:pt x="1652327" y="29979"/>
                    <a:pt x="1571907" y="-92140"/>
                    <a:pt x="1422238" y="156565"/>
                  </a:cubicBezTo>
                  <a:cubicBezTo>
                    <a:pt x="1272568" y="405270"/>
                    <a:pt x="1282248" y="1193828"/>
                    <a:pt x="902489" y="1253398"/>
                  </a:cubicBezTo>
                  <a:cubicBezTo>
                    <a:pt x="521986" y="1313713"/>
                    <a:pt x="127334" y="1330839"/>
                    <a:pt x="3" y="1546036"/>
                  </a:cubicBezTo>
                  <a:cubicBezTo>
                    <a:pt x="-1486" y="1545291"/>
                    <a:pt x="545814" y="1969728"/>
                    <a:pt x="1498934" y="1575821"/>
                  </a:cubicBezTo>
                  <a:lnTo>
                    <a:pt x="1498934" y="1575821"/>
                  </a:lnTo>
                  <a:lnTo>
                    <a:pt x="1498934" y="1575821"/>
                  </a:lnTo>
                  <a:lnTo>
                    <a:pt x="1498934" y="1575821"/>
                  </a:lnTo>
                  <a:close/>
                </a:path>
              </a:pathLst>
            </a:custGeom>
            <a:solidFill>
              <a:schemeClr val="accent4">
                <a:lumMod val="75000"/>
              </a:schemeClr>
            </a:solidFill>
            <a:ln w="744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2F56681-C90B-433D-9EF0-9EAAB24BDF4C}"/>
                </a:ext>
              </a:extLst>
            </p:cNvPr>
            <p:cNvSpPr/>
            <p:nvPr/>
          </p:nvSpPr>
          <p:spPr>
            <a:xfrm>
              <a:off x="9837921" y="3604040"/>
              <a:ext cx="452365" cy="1177067"/>
            </a:xfrm>
            <a:custGeom>
              <a:avLst/>
              <a:gdLst>
                <a:gd name="connsiteX0" fmla="*/ 705983 w 705983"/>
                <a:gd name="connsiteY0" fmla="*/ 1785612 h 1836990"/>
                <a:gd name="connsiteX1" fmla="*/ 329947 w 705983"/>
                <a:gd name="connsiteY1" fmla="*/ 1836991 h 1836990"/>
                <a:gd name="connsiteX2" fmla="*/ 10503 w 705983"/>
                <a:gd name="connsiteY2" fmla="*/ 1836991 h 1836990"/>
                <a:gd name="connsiteX3" fmla="*/ 113261 w 705983"/>
                <a:gd name="connsiteY3" fmla="*/ 509324 h 1836990"/>
                <a:gd name="connsiteX4" fmla="*/ 194425 w 705983"/>
                <a:gd name="connsiteY4" fmla="*/ 0 h 1836990"/>
                <a:gd name="connsiteX5" fmla="*/ 360477 w 705983"/>
                <a:gd name="connsiteY5" fmla="*/ 638889 h 1836990"/>
                <a:gd name="connsiteX6" fmla="*/ 705983 w 705983"/>
                <a:gd name="connsiteY6" fmla="*/ 1785612 h 183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983" h="1836990">
                  <a:moveTo>
                    <a:pt x="705983" y="1785612"/>
                  </a:moveTo>
                  <a:cubicBezTo>
                    <a:pt x="586098" y="1819120"/>
                    <a:pt x="460257" y="1836991"/>
                    <a:pt x="329947" y="1836991"/>
                  </a:cubicBezTo>
                  <a:lnTo>
                    <a:pt x="10503" y="1836991"/>
                  </a:lnTo>
                  <a:cubicBezTo>
                    <a:pt x="-60237" y="1250971"/>
                    <a:pt x="254740" y="959077"/>
                    <a:pt x="113261" y="509324"/>
                  </a:cubicBezTo>
                  <a:cubicBezTo>
                    <a:pt x="44755" y="291148"/>
                    <a:pt x="39543" y="0"/>
                    <a:pt x="194425" y="0"/>
                  </a:cubicBezTo>
                  <a:cubicBezTo>
                    <a:pt x="194425" y="0"/>
                    <a:pt x="251017" y="198070"/>
                    <a:pt x="360477" y="638889"/>
                  </a:cubicBezTo>
                  <a:cubicBezTo>
                    <a:pt x="467703" y="1064814"/>
                    <a:pt x="633754" y="1570415"/>
                    <a:pt x="705983" y="1785612"/>
                  </a:cubicBezTo>
                  <a:close/>
                </a:path>
              </a:pathLst>
            </a:custGeom>
            <a:solidFill>
              <a:schemeClr val="accent4">
                <a:lumMod val="75000"/>
              </a:schemeClr>
            </a:solidFill>
            <a:ln w="744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125592A-E65D-49E1-9436-882B97B7160A}"/>
                </a:ext>
              </a:extLst>
            </p:cNvPr>
            <p:cNvSpPr/>
            <p:nvPr/>
          </p:nvSpPr>
          <p:spPr>
            <a:xfrm>
              <a:off x="6587716" y="2083072"/>
              <a:ext cx="482748" cy="973982"/>
            </a:xfrm>
            <a:custGeom>
              <a:avLst/>
              <a:gdLst>
                <a:gd name="connsiteX0" fmla="*/ 69074 w 574674"/>
                <a:gd name="connsiteY0" fmla="*/ 291217 h 1159450"/>
                <a:gd name="connsiteX1" fmla="*/ 119709 w 574674"/>
                <a:gd name="connsiteY1" fmla="*/ 524285 h 1159450"/>
                <a:gd name="connsiteX2" fmla="*/ 99604 w 574674"/>
                <a:gd name="connsiteY2" fmla="*/ 186225 h 1159450"/>
                <a:gd name="connsiteX3" fmla="*/ 175555 w 574674"/>
                <a:gd name="connsiteY3" fmla="*/ 16450 h 1159450"/>
                <a:gd name="connsiteX4" fmla="*/ 398198 w 574674"/>
                <a:gd name="connsiteY4" fmla="*/ 789371 h 1159450"/>
                <a:gd name="connsiteX5" fmla="*/ 574675 w 574674"/>
                <a:gd name="connsiteY5" fmla="*/ 993399 h 1159450"/>
                <a:gd name="connsiteX6" fmla="*/ 346819 w 574674"/>
                <a:gd name="connsiteY6" fmla="*/ 1159450 h 1159450"/>
                <a:gd name="connsiteX7" fmla="*/ 221722 w 574674"/>
                <a:gd name="connsiteY7" fmla="*/ 1000845 h 1159450"/>
                <a:gd name="connsiteX8" fmla="*/ 114496 w 574674"/>
                <a:gd name="connsiteY8" fmla="*/ 871280 h 1159450"/>
                <a:gd name="connsiteX9" fmla="*/ 9504 w 574674"/>
                <a:gd name="connsiteY9" fmla="*/ 612151 h 1159450"/>
                <a:gd name="connsiteX10" fmla="*/ 69074 w 574674"/>
                <a:gd name="connsiteY10" fmla="*/ 291217 h 1159450"/>
                <a:gd name="connsiteX11" fmla="*/ 69074 w 574674"/>
                <a:gd name="connsiteY11" fmla="*/ 291217 h 1159450"/>
                <a:gd name="connsiteX12" fmla="*/ 69074 w 574674"/>
                <a:gd name="connsiteY12" fmla="*/ 291217 h 1159450"/>
                <a:gd name="connsiteX13" fmla="*/ 69074 w 574674"/>
                <a:gd name="connsiteY13" fmla="*/ 291217 h 11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674" h="1159450">
                  <a:moveTo>
                    <a:pt x="69074" y="291217"/>
                  </a:moveTo>
                  <a:cubicBezTo>
                    <a:pt x="83222" y="296429"/>
                    <a:pt x="78754" y="431207"/>
                    <a:pt x="119709" y="524285"/>
                  </a:cubicBezTo>
                  <a:cubicBezTo>
                    <a:pt x="159174" y="365680"/>
                    <a:pt x="109284" y="305365"/>
                    <a:pt x="99604" y="186225"/>
                  </a:cubicBezTo>
                  <a:cubicBezTo>
                    <a:pt x="79499" y="-78117"/>
                    <a:pt x="175555" y="16450"/>
                    <a:pt x="175555" y="16450"/>
                  </a:cubicBezTo>
                  <a:cubicBezTo>
                    <a:pt x="330438" y="205585"/>
                    <a:pt x="320013" y="670231"/>
                    <a:pt x="398198" y="789371"/>
                  </a:cubicBezTo>
                  <a:cubicBezTo>
                    <a:pt x="478618" y="908512"/>
                    <a:pt x="574675" y="993399"/>
                    <a:pt x="574675" y="993399"/>
                  </a:cubicBezTo>
                  <a:lnTo>
                    <a:pt x="346819" y="1159450"/>
                  </a:lnTo>
                  <a:cubicBezTo>
                    <a:pt x="346819" y="1159450"/>
                    <a:pt x="293206" y="1089455"/>
                    <a:pt x="221722" y="1000845"/>
                  </a:cubicBezTo>
                  <a:cubicBezTo>
                    <a:pt x="180768" y="950955"/>
                    <a:pt x="139069" y="911490"/>
                    <a:pt x="114496" y="871280"/>
                  </a:cubicBezTo>
                  <a:cubicBezTo>
                    <a:pt x="73542" y="825858"/>
                    <a:pt x="14716" y="738737"/>
                    <a:pt x="9504" y="612151"/>
                  </a:cubicBezTo>
                  <a:cubicBezTo>
                    <a:pt x="-921" y="411102"/>
                    <a:pt x="-21026" y="253986"/>
                    <a:pt x="69074" y="291217"/>
                  </a:cubicBezTo>
                  <a:lnTo>
                    <a:pt x="69074" y="291217"/>
                  </a:lnTo>
                  <a:lnTo>
                    <a:pt x="69074" y="291217"/>
                  </a:lnTo>
                  <a:lnTo>
                    <a:pt x="69074" y="291217"/>
                  </a:lnTo>
                  <a:close/>
                </a:path>
              </a:pathLst>
            </a:custGeom>
            <a:solidFill>
              <a:srgbClr val="E5AF9C"/>
            </a:solidFill>
            <a:ln w="7445" cap="flat">
              <a:noFill/>
              <a:prstDash val="solid"/>
              <a:miter/>
            </a:ln>
          </p:spPr>
          <p:txBody>
            <a:bodyPr rtlCol="0" anchor="ctr"/>
            <a:lstStyle/>
            <a:p>
              <a:endParaRPr lang="en-US" dirty="0"/>
            </a:p>
          </p:txBody>
        </p:sp>
      </p:grpSp>
      <p:grpSp>
        <p:nvGrpSpPr>
          <p:cNvPr id="108" name="Group 107">
            <a:extLst>
              <a:ext uri="{FF2B5EF4-FFF2-40B4-BE49-F238E27FC236}">
                <a16:creationId xmlns:a16="http://schemas.microsoft.com/office/drawing/2014/main" id="{5A05A0D0-EE72-4EC4-90FB-36B203864979}"/>
              </a:ext>
            </a:extLst>
          </p:cNvPr>
          <p:cNvGrpSpPr/>
          <p:nvPr/>
        </p:nvGrpSpPr>
        <p:grpSpPr>
          <a:xfrm>
            <a:off x="469676" y="2794831"/>
            <a:ext cx="5716620" cy="1859422"/>
            <a:chOff x="600339" y="2593685"/>
            <a:chExt cx="5716620" cy="1844899"/>
          </a:xfrm>
        </p:grpSpPr>
        <p:sp>
          <p:nvSpPr>
            <p:cNvPr id="102" name="TextBox 101">
              <a:extLst>
                <a:ext uri="{FF2B5EF4-FFF2-40B4-BE49-F238E27FC236}">
                  <a16:creationId xmlns:a16="http://schemas.microsoft.com/office/drawing/2014/main" id="{B73508C1-9CA3-49B8-9769-092AAC2A89E6}"/>
                </a:ext>
              </a:extLst>
            </p:cNvPr>
            <p:cNvSpPr txBox="1"/>
            <p:nvPr/>
          </p:nvSpPr>
          <p:spPr>
            <a:xfrm>
              <a:off x="600339" y="2593685"/>
              <a:ext cx="5716620" cy="916118"/>
            </a:xfrm>
            <a:prstGeom prst="rect">
              <a:avLst/>
            </a:prstGeom>
            <a:noFill/>
          </p:spPr>
          <p:txBody>
            <a:bodyPr wrap="square" rtlCol="0">
              <a:spAutoFit/>
            </a:bodyPr>
            <a:lstStyle/>
            <a:p>
              <a:r>
                <a:rPr lang="en-US" sz="5400" b="1" dirty="0">
                  <a:solidFill>
                    <a:schemeClr val="tx1">
                      <a:lumMod val="85000"/>
                      <a:lumOff val="15000"/>
                    </a:schemeClr>
                  </a:solidFill>
                  <a:latin typeface="+mj-lt"/>
                  <a:cs typeface="Segoe UI" panose="020B0502040204020203" pitchFamily="34" charset="0"/>
                </a:rPr>
                <a:t>DIGITAL BANK</a:t>
              </a:r>
            </a:p>
          </p:txBody>
        </p:sp>
        <p:sp>
          <p:nvSpPr>
            <p:cNvPr id="107" name="TextBox 106">
              <a:extLst>
                <a:ext uri="{FF2B5EF4-FFF2-40B4-BE49-F238E27FC236}">
                  <a16:creationId xmlns:a16="http://schemas.microsoft.com/office/drawing/2014/main" id="{A38BB079-C640-42AC-B354-774515F15648}"/>
                </a:ext>
              </a:extLst>
            </p:cNvPr>
            <p:cNvSpPr txBox="1"/>
            <p:nvPr/>
          </p:nvSpPr>
          <p:spPr>
            <a:xfrm>
              <a:off x="750311" y="3424682"/>
              <a:ext cx="4687457" cy="1013902"/>
            </a:xfrm>
            <a:prstGeom prst="rect">
              <a:avLst/>
            </a:prstGeom>
            <a:noFill/>
          </p:spPr>
          <p:txBody>
            <a:bodyPr wrap="square" rtlCol="0">
              <a:spAutoFit/>
            </a:bodyPr>
            <a:lstStyle/>
            <a:p>
              <a:pPr>
                <a:lnSpc>
                  <a:spcPct val="150000"/>
                </a:lnSpc>
              </a:pPr>
              <a:r>
                <a:rPr lang="en-US" sz="2400" dirty="0">
                  <a:solidFill>
                    <a:schemeClr val="tx2"/>
                  </a:solidFill>
                  <a:latin typeface="Arial Black" panose="020B0A04020102020204" pitchFamily="34" charset="0"/>
                </a:rPr>
                <a:t>Group Number – 2</a:t>
              </a:r>
            </a:p>
            <a:p>
              <a:pPr>
                <a:lnSpc>
                  <a:spcPct val="150000"/>
                </a:lnSpc>
              </a:pPr>
              <a:r>
                <a:rPr lang="en-US" dirty="0">
                  <a:solidFill>
                    <a:schemeClr val="tx2"/>
                  </a:solidFill>
                  <a:latin typeface="Aptos Narrow" panose="020B0004020202020204" pitchFamily="34" charset="0"/>
                </a:rPr>
                <a:t>Team Lead – Shivam Mishra</a:t>
              </a:r>
            </a:p>
          </p:txBody>
        </p:sp>
      </p:grpSp>
    </p:spTree>
    <p:extLst>
      <p:ext uri="{BB962C8B-B14F-4D97-AF65-F5344CB8AC3E}">
        <p14:creationId xmlns:p14="http://schemas.microsoft.com/office/powerpoint/2010/main" val="109470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DF21A1-109F-8726-0500-7BBD4A642859}"/>
              </a:ext>
            </a:extLst>
          </p:cNvPr>
          <p:cNvSpPr txBox="1"/>
          <p:nvPr/>
        </p:nvSpPr>
        <p:spPr>
          <a:xfrm>
            <a:off x="1129553" y="869576"/>
            <a:ext cx="10085294" cy="4985980"/>
          </a:xfrm>
          <a:prstGeom prst="rect">
            <a:avLst/>
          </a:prstGeom>
          <a:noFill/>
        </p:spPr>
        <p:txBody>
          <a:bodyPr wrap="square" rtlCol="0">
            <a:spAutoFit/>
          </a:bodyPr>
          <a:lstStyle/>
          <a:p>
            <a:pPr>
              <a:lnSpc>
                <a:spcPct val="150000"/>
              </a:lnSpc>
            </a:pPr>
            <a:r>
              <a:rPr lang="en-US" sz="2000" b="1" dirty="0">
                <a:latin typeface="Times New Roman" panose="02020603050405020304" pitchFamily="18" charset="0"/>
                <a:cs typeface="Times New Roman" panose="02020603050405020304" pitchFamily="18" charset="0"/>
              </a:rPr>
              <a:t>Assertions in TestNG</a:t>
            </a:r>
          </a:p>
          <a:p>
            <a:pPr>
              <a:lnSpc>
                <a:spcPct val="150000"/>
              </a:lnSpc>
            </a:pPr>
            <a:r>
              <a:rPr lang="en-US" dirty="0">
                <a:latin typeface="Times New Roman" panose="02020603050405020304" pitchFamily="18" charset="0"/>
                <a:cs typeface="Times New Roman" panose="02020603050405020304" pitchFamily="18" charset="0"/>
              </a:rPr>
              <a:t>An assertion in TestNG is a statement or method that checks if a given condition or expression is true during the execution of a test case. If the condition is true, the test continues to execute; </a:t>
            </a:r>
          </a:p>
          <a:p>
            <a:pPr>
              <a:lnSpc>
                <a:spcPct val="150000"/>
              </a:lnSpc>
            </a:pPr>
            <a:r>
              <a:rPr lang="en-US" dirty="0">
                <a:latin typeface="Times New Roman" panose="02020603050405020304" pitchFamily="18" charset="0"/>
                <a:cs typeface="Times New Roman" panose="02020603050405020304" pitchFamily="18" charset="0"/>
              </a:rPr>
              <a:t>if the condition is false, the test fails, and further test steps are halted.</a:t>
            </a:r>
          </a:p>
          <a:p>
            <a:pPr>
              <a:lnSpc>
                <a:spcPct val="150000"/>
              </a:lnSpc>
            </a:pPr>
            <a:endParaRPr lang="en-US" dirty="0"/>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assertEquals,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assertNotEquals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assertTrue</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assertFalse</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assertNull</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assertNotNull</a:t>
            </a:r>
          </a:p>
          <a:p>
            <a:endParaRPr lang="en-US" dirty="0"/>
          </a:p>
        </p:txBody>
      </p:sp>
      <p:pic>
        <p:nvPicPr>
          <p:cNvPr id="4" name="Picture 3">
            <a:extLst>
              <a:ext uri="{FF2B5EF4-FFF2-40B4-BE49-F238E27FC236}">
                <a16:creationId xmlns:a16="http://schemas.microsoft.com/office/drawing/2014/main" id="{DD600A04-1D18-2E31-252A-99A3905B6451}"/>
              </a:ext>
            </a:extLst>
          </p:cNvPr>
          <p:cNvPicPr>
            <a:picLocks noChangeAspect="1"/>
          </p:cNvPicPr>
          <p:nvPr/>
        </p:nvPicPr>
        <p:blipFill>
          <a:blip r:embed="rId2"/>
          <a:stretch>
            <a:fillRect/>
          </a:stretch>
        </p:blipFill>
        <p:spPr>
          <a:xfrm>
            <a:off x="-1733436" y="-1929609"/>
            <a:ext cx="4578493" cy="4596782"/>
          </a:xfrm>
          <a:prstGeom prst="rect">
            <a:avLst/>
          </a:prstGeom>
        </p:spPr>
      </p:pic>
      <p:pic>
        <p:nvPicPr>
          <p:cNvPr id="5" name="Picture 4">
            <a:extLst>
              <a:ext uri="{FF2B5EF4-FFF2-40B4-BE49-F238E27FC236}">
                <a16:creationId xmlns:a16="http://schemas.microsoft.com/office/drawing/2014/main" id="{0F294F22-517C-EE6A-BE67-C4DBB2EC954A}"/>
              </a:ext>
            </a:extLst>
          </p:cNvPr>
          <p:cNvPicPr>
            <a:picLocks noChangeAspect="1"/>
          </p:cNvPicPr>
          <p:nvPr/>
        </p:nvPicPr>
        <p:blipFill>
          <a:blip r:embed="rId2"/>
          <a:stretch>
            <a:fillRect/>
          </a:stretch>
        </p:blipFill>
        <p:spPr>
          <a:xfrm rot="7693621">
            <a:off x="9154608" y="3589330"/>
            <a:ext cx="4578493" cy="4596782"/>
          </a:xfrm>
          <a:prstGeom prst="rect">
            <a:avLst/>
          </a:prstGeom>
        </p:spPr>
      </p:pic>
      <p:pic>
        <p:nvPicPr>
          <p:cNvPr id="6" name="Picture 5">
            <a:extLst>
              <a:ext uri="{FF2B5EF4-FFF2-40B4-BE49-F238E27FC236}">
                <a16:creationId xmlns:a16="http://schemas.microsoft.com/office/drawing/2014/main" id="{57FEB4B6-D9BD-58DC-44AB-B57656944A37}"/>
              </a:ext>
            </a:extLst>
          </p:cNvPr>
          <p:cNvPicPr>
            <a:picLocks noChangeAspect="1"/>
          </p:cNvPicPr>
          <p:nvPr/>
        </p:nvPicPr>
        <p:blipFill>
          <a:blip r:embed="rId3"/>
          <a:stretch>
            <a:fillRect/>
          </a:stretch>
        </p:blipFill>
        <p:spPr>
          <a:xfrm>
            <a:off x="9850933" y="-168090"/>
            <a:ext cx="2341067" cy="2341067"/>
          </a:xfrm>
          <a:prstGeom prst="rect">
            <a:avLst/>
          </a:prstGeom>
        </p:spPr>
      </p:pic>
      <p:pic>
        <p:nvPicPr>
          <p:cNvPr id="7" name="Picture 6">
            <a:extLst>
              <a:ext uri="{FF2B5EF4-FFF2-40B4-BE49-F238E27FC236}">
                <a16:creationId xmlns:a16="http://schemas.microsoft.com/office/drawing/2014/main" id="{8B206391-9A24-B972-04CD-D4A23BBF014C}"/>
              </a:ext>
            </a:extLst>
          </p:cNvPr>
          <p:cNvPicPr>
            <a:picLocks noChangeAspect="1"/>
          </p:cNvPicPr>
          <p:nvPr/>
        </p:nvPicPr>
        <p:blipFill>
          <a:blip r:embed="rId3"/>
          <a:stretch>
            <a:fillRect/>
          </a:stretch>
        </p:blipFill>
        <p:spPr>
          <a:xfrm rot="10638649">
            <a:off x="-193381" y="4685022"/>
            <a:ext cx="2341067" cy="2341067"/>
          </a:xfrm>
          <a:prstGeom prst="rect">
            <a:avLst/>
          </a:prstGeom>
        </p:spPr>
      </p:pic>
    </p:spTree>
    <p:extLst>
      <p:ext uri="{BB962C8B-B14F-4D97-AF65-F5344CB8AC3E}">
        <p14:creationId xmlns:p14="http://schemas.microsoft.com/office/powerpoint/2010/main" val="152388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E903B-75D2-0EE7-A35F-65F6A1463F47}"/>
              </a:ext>
            </a:extLst>
          </p:cNvPr>
          <p:cNvPicPr>
            <a:picLocks noChangeAspect="1"/>
          </p:cNvPicPr>
          <p:nvPr/>
        </p:nvPicPr>
        <p:blipFill>
          <a:blip r:embed="rId2"/>
          <a:stretch>
            <a:fillRect/>
          </a:stretch>
        </p:blipFill>
        <p:spPr>
          <a:xfrm rot="17943211">
            <a:off x="-1419671" y="-1455208"/>
            <a:ext cx="4578493" cy="4602879"/>
          </a:xfrm>
          <a:prstGeom prst="rect">
            <a:avLst/>
          </a:prstGeom>
        </p:spPr>
      </p:pic>
      <p:sp>
        <p:nvSpPr>
          <p:cNvPr id="4" name="TextBox 3">
            <a:extLst>
              <a:ext uri="{FF2B5EF4-FFF2-40B4-BE49-F238E27FC236}">
                <a16:creationId xmlns:a16="http://schemas.microsoft.com/office/drawing/2014/main" id="{3E71462E-9A03-9EDE-15A2-8CF7D3ADD842}"/>
              </a:ext>
            </a:extLst>
          </p:cNvPr>
          <p:cNvSpPr txBox="1"/>
          <p:nvPr/>
        </p:nvSpPr>
        <p:spPr>
          <a:xfrm>
            <a:off x="918882" y="983971"/>
            <a:ext cx="10354236" cy="489005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TestNG Listeners</a:t>
            </a:r>
            <a:endParaRPr lang="en-US" dirty="0"/>
          </a:p>
          <a:p>
            <a:pPr marL="285750" indent="-285750">
              <a:lnSpc>
                <a:spcPct val="150000"/>
              </a:lnSpc>
              <a:buFont typeface="Wingdings" panose="05000000000000000000" pitchFamily="2" charset="2"/>
              <a:buChar char="§"/>
            </a:pPr>
            <a:r>
              <a:rPr lang="en-US" dirty="0"/>
              <a:t> </a:t>
            </a:r>
            <a:r>
              <a:rPr lang="en-US" dirty="0">
                <a:latin typeface="Times New Roman" panose="02020603050405020304" pitchFamily="18" charset="0"/>
                <a:cs typeface="Times New Roman" panose="02020603050405020304" pitchFamily="18" charset="0"/>
              </a:rPr>
              <a:t>TestNG listeners are callback interfaces or classes that enable you to intercept and respond to events that occur during the execution of  TestNG test suites and test cases.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They provide a way to implement custom actions, logging, or reporting based on the outcome and progress of tests.</a:t>
            </a:r>
          </a:p>
          <a:p>
            <a:pPr marL="285750" indent="-285750">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ITestListener interface methods</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OnTestSuccess</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OnTestFailure</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OnStart</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OnFinish</a:t>
            </a:r>
          </a:p>
          <a:p>
            <a:pPr marL="285750" indent="-285750">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OnTestSkipped</a:t>
            </a:r>
          </a:p>
        </p:txBody>
      </p:sp>
      <p:pic>
        <p:nvPicPr>
          <p:cNvPr id="6" name="Picture 5">
            <a:extLst>
              <a:ext uri="{FF2B5EF4-FFF2-40B4-BE49-F238E27FC236}">
                <a16:creationId xmlns:a16="http://schemas.microsoft.com/office/drawing/2014/main" id="{D74DCD5F-A42A-4DA0-8F48-169C93B800B8}"/>
              </a:ext>
            </a:extLst>
          </p:cNvPr>
          <p:cNvPicPr>
            <a:picLocks noChangeAspect="1"/>
          </p:cNvPicPr>
          <p:nvPr/>
        </p:nvPicPr>
        <p:blipFill>
          <a:blip r:embed="rId2"/>
          <a:stretch>
            <a:fillRect/>
          </a:stretch>
        </p:blipFill>
        <p:spPr>
          <a:xfrm rot="8831312">
            <a:off x="9246971" y="3002542"/>
            <a:ext cx="4578493" cy="4602879"/>
          </a:xfrm>
          <a:prstGeom prst="rect">
            <a:avLst/>
          </a:prstGeom>
        </p:spPr>
      </p:pic>
      <p:pic>
        <p:nvPicPr>
          <p:cNvPr id="7" name="Picture 6">
            <a:extLst>
              <a:ext uri="{FF2B5EF4-FFF2-40B4-BE49-F238E27FC236}">
                <a16:creationId xmlns:a16="http://schemas.microsoft.com/office/drawing/2014/main" id="{C6C9641E-5EB8-EFBF-352E-54049A30B1CB}"/>
              </a:ext>
            </a:extLst>
          </p:cNvPr>
          <p:cNvPicPr>
            <a:picLocks noChangeAspect="1"/>
          </p:cNvPicPr>
          <p:nvPr/>
        </p:nvPicPr>
        <p:blipFill>
          <a:blip r:embed="rId3"/>
          <a:stretch>
            <a:fillRect/>
          </a:stretch>
        </p:blipFill>
        <p:spPr>
          <a:xfrm rot="4773494">
            <a:off x="9765321" y="-247169"/>
            <a:ext cx="2341067" cy="2341067"/>
          </a:xfrm>
          <a:prstGeom prst="rect">
            <a:avLst/>
          </a:prstGeom>
        </p:spPr>
      </p:pic>
    </p:spTree>
    <p:extLst>
      <p:ext uri="{BB962C8B-B14F-4D97-AF65-F5344CB8AC3E}">
        <p14:creationId xmlns:p14="http://schemas.microsoft.com/office/powerpoint/2010/main" val="68453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616AF1-63BB-0EE5-D152-66E5EAB6A689}"/>
              </a:ext>
            </a:extLst>
          </p:cNvPr>
          <p:cNvPicPr>
            <a:picLocks noChangeAspect="1"/>
          </p:cNvPicPr>
          <p:nvPr/>
        </p:nvPicPr>
        <p:blipFill>
          <a:blip r:embed="rId2"/>
          <a:stretch>
            <a:fillRect/>
          </a:stretch>
        </p:blipFill>
        <p:spPr>
          <a:xfrm>
            <a:off x="-1191967" y="-1161686"/>
            <a:ext cx="4578493" cy="4590686"/>
          </a:xfrm>
          <a:prstGeom prst="rect">
            <a:avLst/>
          </a:prstGeom>
        </p:spPr>
      </p:pic>
      <p:sp>
        <p:nvSpPr>
          <p:cNvPr id="4" name="TextBox 3">
            <a:extLst>
              <a:ext uri="{FF2B5EF4-FFF2-40B4-BE49-F238E27FC236}">
                <a16:creationId xmlns:a16="http://schemas.microsoft.com/office/drawing/2014/main" id="{AB84B1BD-9C61-58D2-D4BA-7B83978E502A}"/>
              </a:ext>
            </a:extLst>
          </p:cNvPr>
          <p:cNvSpPr txBox="1"/>
          <p:nvPr/>
        </p:nvSpPr>
        <p:spPr>
          <a:xfrm>
            <a:off x="1056252" y="429974"/>
            <a:ext cx="10172700" cy="599805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Cucumber :</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Cucumber is a widely-used open-source software tool and framework that facilitates the practice of Behavior-Driven Development (BDD)</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allows software development teams to write and execute tests in a natural language format, making it easier for both technical and non-technical stakeholders to collaborate and understand the behavior of a software application.</a:t>
            </a:r>
            <a:endParaRPr lang="en-US" b="1" dirty="0"/>
          </a:p>
          <a:p>
            <a:pPr marL="285750" indent="-285750">
              <a:buFont typeface="Wingdings" panose="05000000000000000000" pitchFamily="2" charset="2"/>
              <a:buChar char="§"/>
            </a:pPr>
            <a:endParaRPr lang="en-US" dirty="0"/>
          </a:p>
          <a:p>
            <a:r>
              <a:rPr lang="en-US" b="1" dirty="0">
                <a:latin typeface="Times New Roman" panose="02020603050405020304" pitchFamily="18" charset="0"/>
                <a:cs typeface="Times New Roman" panose="02020603050405020304" pitchFamily="18" charset="0"/>
              </a:rPr>
              <a:t>Key Features of Cucumber:</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Gherkin Syntax: </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Feature Files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Scenario Outline</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Step Definitions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Hooks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Reporting</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Integration</a:t>
            </a:r>
          </a:p>
        </p:txBody>
      </p:sp>
      <p:pic>
        <p:nvPicPr>
          <p:cNvPr id="6" name="Picture 5">
            <a:extLst>
              <a:ext uri="{FF2B5EF4-FFF2-40B4-BE49-F238E27FC236}">
                <a16:creationId xmlns:a16="http://schemas.microsoft.com/office/drawing/2014/main" id="{4F10723C-DC95-DB27-4EFB-484BEEC62211}"/>
              </a:ext>
            </a:extLst>
          </p:cNvPr>
          <p:cNvPicPr>
            <a:picLocks noChangeAspect="1"/>
          </p:cNvPicPr>
          <p:nvPr/>
        </p:nvPicPr>
        <p:blipFill>
          <a:blip r:embed="rId3"/>
          <a:stretch>
            <a:fillRect/>
          </a:stretch>
        </p:blipFill>
        <p:spPr>
          <a:xfrm rot="10592305">
            <a:off x="8846501" y="3714055"/>
            <a:ext cx="4578493" cy="4584589"/>
          </a:xfrm>
          <a:prstGeom prst="rect">
            <a:avLst/>
          </a:prstGeom>
        </p:spPr>
      </p:pic>
      <p:pic>
        <p:nvPicPr>
          <p:cNvPr id="7" name="Picture 6">
            <a:extLst>
              <a:ext uri="{FF2B5EF4-FFF2-40B4-BE49-F238E27FC236}">
                <a16:creationId xmlns:a16="http://schemas.microsoft.com/office/drawing/2014/main" id="{E9E847ED-AD71-B91A-1405-26AC02013438}"/>
              </a:ext>
            </a:extLst>
          </p:cNvPr>
          <p:cNvPicPr>
            <a:picLocks noChangeAspect="1"/>
          </p:cNvPicPr>
          <p:nvPr/>
        </p:nvPicPr>
        <p:blipFill>
          <a:blip r:embed="rId4"/>
          <a:stretch>
            <a:fillRect/>
          </a:stretch>
        </p:blipFill>
        <p:spPr>
          <a:xfrm>
            <a:off x="10251846" y="-352713"/>
            <a:ext cx="2341067" cy="2341067"/>
          </a:xfrm>
          <a:prstGeom prst="rect">
            <a:avLst/>
          </a:prstGeom>
        </p:spPr>
      </p:pic>
    </p:spTree>
    <p:extLst>
      <p:ext uri="{BB962C8B-B14F-4D97-AF65-F5344CB8AC3E}">
        <p14:creationId xmlns:p14="http://schemas.microsoft.com/office/powerpoint/2010/main" val="136928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E5CEA-9912-636D-4AD6-CD73088DCA9A}"/>
              </a:ext>
            </a:extLst>
          </p:cNvPr>
          <p:cNvPicPr>
            <a:picLocks noChangeAspect="1"/>
          </p:cNvPicPr>
          <p:nvPr/>
        </p:nvPicPr>
        <p:blipFill>
          <a:blip r:embed="rId2"/>
          <a:stretch>
            <a:fillRect/>
          </a:stretch>
        </p:blipFill>
        <p:spPr>
          <a:xfrm>
            <a:off x="-1906861" y="-1696519"/>
            <a:ext cx="4578493" cy="4590686"/>
          </a:xfrm>
          <a:prstGeom prst="rect">
            <a:avLst/>
          </a:prstGeom>
        </p:spPr>
      </p:pic>
      <p:sp>
        <p:nvSpPr>
          <p:cNvPr id="5" name="TextBox 4">
            <a:extLst>
              <a:ext uri="{FF2B5EF4-FFF2-40B4-BE49-F238E27FC236}">
                <a16:creationId xmlns:a16="http://schemas.microsoft.com/office/drawing/2014/main" id="{FB44AEB1-9544-9F5D-A774-21F6CB588E2F}"/>
              </a:ext>
            </a:extLst>
          </p:cNvPr>
          <p:cNvSpPr txBox="1"/>
          <p:nvPr/>
        </p:nvSpPr>
        <p:spPr>
          <a:xfrm>
            <a:off x="1619473" y="598824"/>
            <a:ext cx="8766586" cy="6186309"/>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Framework:</a:t>
            </a:r>
          </a:p>
          <a:p>
            <a:pPr>
              <a:lnSpc>
                <a:spcPct val="150000"/>
              </a:lnSpc>
            </a:pPr>
            <a:r>
              <a:rPr lang="en-US" b="1" dirty="0">
                <a:latin typeface="Times New Roman" panose="02020603050405020304" pitchFamily="18" charset="0"/>
                <a:cs typeface="Times New Roman" panose="02020603050405020304" pitchFamily="18" charset="0"/>
              </a:rPr>
              <a:t>Data-Driven Framework:</a:t>
            </a:r>
          </a:p>
          <a:p>
            <a:pPr>
              <a:lnSpc>
                <a:spcPct val="150000"/>
              </a:lnSpc>
            </a:pPr>
            <a:r>
              <a:rPr lang="en-US" dirty="0">
                <a:latin typeface="Times New Roman" panose="02020603050405020304" pitchFamily="18" charset="0"/>
                <a:cs typeface="Times New Roman" panose="02020603050405020304" pitchFamily="18" charset="0"/>
              </a:rPr>
              <a:t>Data-Driven Testing is a testing approach that uses external data sources to parameterize and drive test scripts, enabling the execution of the same test with multiple sets of data."</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Components of a Data-Driven Framework</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 Data</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 Scripts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 Framework</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Source</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 Runner</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Reporting</a:t>
            </a:r>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282D7516-5813-C673-C0A8-5FCE250BA04E}"/>
              </a:ext>
            </a:extLst>
          </p:cNvPr>
          <p:cNvPicPr>
            <a:picLocks noChangeAspect="1"/>
          </p:cNvPicPr>
          <p:nvPr/>
        </p:nvPicPr>
        <p:blipFill>
          <a:blip r:embed="rId2"/>
          <a:stretch>
            <a:fillRect/>
          </a:stretch>
        </p:blipFill>
        <p:spPr>
          <a:xfrm rot="7157147">
            <a:off x="9110273" y="3000557"/>
            <a:ext cx="4578493" cy="4590686"/>
          </a:xfrm>
          <a:prstGeom prst="rect">
            <a:avLst/>
          </a:prstGeom>
        </p:spPr>
      </p:pic>
      <p:pic>
        <p:nvPicPr>
          <p:cNvPr id="8" name="Picture 7">
            <a:extLst>
              <a:ext uri="{FF2B5EF4-FFF2-40B4-BE49-F238E27FC236}">
                <a16:creationId xmlns:a16="http://schemas.microsoft.com/office/drawing/2014/main" id="{6E3C3817-5E74-88E6-2815-84C9B95AE923}"/>
              </a:ext>
            </a:extLst>
          </p:cNvPr>
          <p:cNvPicPr>
            <a:picLocks noChangeAspect="1"/>
          </p:cNvPicPr>
          <p:nvPr/>
        </p:nvPicPr>
        <p:blipFill>
          <a:blip r:embed="rId3"/>
          <a:stretch>
            <a:fillRect/>
          </a:stretch>
        </p:blipFill>
        <p:spPr>
          <a:xfrm>
            <a:off x="9215526" y="0"/>
            <a:ext cx="2341067" cy="2341067"/>
          </a:xfrm>
          <a:prstGeom prst="rect">
            <a:avLst/>
          </a:prstGeom>
        </p:spPr>
      </p:pic>
    </p:spTree>
    <p:extLst>
      <p:ext uri="{BB962C8B-B14F-4D97-AF65-F5344CB8AC3E}">
        <p14:creationId xmlns:p14="http://schemas.microsoft.com/office/powerpoint/2010/main" val="2809258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D421B-D250-B2E8-658C-83463A460828}"/>
              </a:ext>
            </a:extLst>
          </p:cNvPr>
          <p:cNvPicPr>
            <a:picLocks noChangeAspect="1"/>
          </p:cNvPicPr>
          <p:nvPr/>
        </p:nvPicPr>
        <p:blipFill>
          <a:blip r:embed="rId2"/>
          <a:stretch>
            <a:fillRect/>
          </a:stretch>
        </p:blipFill>
        <p:spPr>
          <a:xfrm>
            <a:off x="-1621458" y="-1662888"/>
            <a:ext cx="4578493" cy="4590686"/>
          </a:xfrm>
          <a:prstGeom prst="rect">
            <a:avLst/>
          </a:prstGeom>
        </p:spPr>
      </p:pic>
      <p:sp>
        <p:nvSpPr>
          <p:cNvPr id="3" name="TextBox 2">
            <a:extLst>
              <a:ext uri="{FF2B5EF4-FFF2-40B4-BE49-F238E27FC236}">
                <a16:creationId xmlns:a16="http://schemas.microsoft.com/office/drawing/2014/main" id="{0E2025A0-02AA-D3BB-B5DF-41881244BD09}"/>
              </a:ext>
            </a:extLst>
          </p:cNvPr>
          <p:cNvSpPr txBox="1"/>
          <p:nvPr/>
        </p:nvSpPr>
        <p:spPr>
          <a:xfrm>
            <a:off x="1135377" y="1184353"/>
            <a:ext cx="10015146" cy="5772734"/>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Log4j properties:</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The log4j.properties file is a configuration file used in the Log4j logging framework to define how log messages should be handled and where they should be logged. </a:t>
            </a:r>
          </a:p>
          <a:p>
            <a:pPr marL="0" marR="0">
              <a:spcBef>
                <a:spcPts val="0"/>
              </a:spcBef>
              <a:spcAft>
                <a:spcPts val="0"/>
              </a:spcAft>
            </a:pPr>
            <a:r>
              <a:rPr lang="en-IN" sz="1800" dirty="0">
                <a:solidFill>
                  <a:srgbClr val="000000"/>
                </a:solidFill>
                <a:effectLst/>
                <a:latin typeface="Courier New" panose="02070309020205020404" pitchFamily="49" charset="0"/>
              </a:rPr>
              <a:t>log4j.rootLogger=</a:t>
            </a:r>
            <a:r>
              <a:rPr lang="en-IN" sz="1800" dirty="0">
                <a:solidFill>
                  <a:srgbClr val="2A00FF"/>
                </a:solidFill>
                <a:effectLst/>
                <a:latin typeface="Courier New" panose="02070309020205020404" pitchFamily="49" charset="0"/>
              </a:rPr>
              <a:t>ERROR,</a:t>
            </a:r>
            <a:r>
              <a:rPr lang="en-IN" sz="1800" u="sng" dirty="0">
                <a:solidFill>
                  <a:srgbClr val="2A00FF"/>
                </a:solidFill>
                <a:effectLst/>
                <a:latin typeface="Courier New" panose="02070309020205020404" pitchFamily="49" charset="0"/>
              </a:rPr>
              <a:t>stdout</a:t>
            </a:r>
            <a:endParaRPr lang="en-IN" sz="1800" dirty="0">
              <a:solidFill>
                <a:srgbClr val="000000"/>
              </a:solidFill>
              <a:effectLst/>
              <a:latin typeface="Courier New" panose="02070309020205020404" pitchFamily="49" charset="0"/>
            </a:endParaRPr>
          </a:p>
          <a:p>
            <a:pPr marL="0" marR="0">
              <a:spcBef>
                <a:spcPts val="0"/>
              </a:spcBef>
              <a:spcAft>
                <a:spcPts val="0"/>
              </a:spcAft>
            </a:pPr>
            <a:r>
              <a:rPr lang="en-IN" sz="1800" dirty="0">
                <a:solidFill>
                  <a:srgbClr val="000000"/>
                </a:solidFill>
                <a:effectLst/>
                <a:latin typeface="Courier New" panose="02070309020205020404" pitchFamily="49" charset="0"/>
              </a:rPr>
              <a:t>log4j.logger.com.endeca=</a:t>
            </a:r>
            <a:r>
              <a:rPr lang="en-IN" sz="1800" dirty="0">
                <a:solidFill>
                  <a:srgbClr val="2A00FF"/>
                </a:solidFill>
                <a:effectLst/>
                <a:latin typeface="Courier New" panose="02070309020205020404" pitchFamily="49" charset="0"/>
              </a:rPr>
              <a:t>INFO</a:t>
            </a:r>
            <a:endParaRPr lang="en-IN" sz="1800" dirty="0">
              <a:solidFill>
                <a:srgbClr val="000000"/>
              </a:solidFill>
              <a:effectLst/>
              <a:latin typeface="Courier New" panose="02070309020205020404" pitchFamily="49" charset="0"/>
            </a:endParaRPr>
          </a:p>
          <a:p>
            <a:pPr marL="0" marR="0">
              <a:spcBef>
                <a:spcPts val="0"/>
              </a:spcBef>
              <a:spcAft>
                <a:spcPts val="0"/>
              </a:spcAft>
            </a:pPr>
            <a:r>
              <a:rPr lang="en-IN" sz="1800" dirty="0">
                <a:solidFill>
                  <a:srgbClr val="000000"/>
                </a:solidFill>
                <a:effectLst/>
                <a:latin typeface="Courier New" panose="02070309020205020404" pitchFamily="49" charset="0"/>
              </a:rPr>
              <a:t>log4j.logger.LogDemo=</a:t>
            </a:r>
            <a:r>
              <a:rPr lang="en-IN" sz="1800" dirty="0">
                <a:solidFill>
                  <a:srgbClr val="2A00FF"/>
                </a:solidFill>
                <a:effectLst/>
                <a:latin typeface="Courier New" panose="02070309020205020404" pitchFamily="49" charset="0"/>
              </a:rPr>
              <a:t>DEBUG,</a:t>
            </a:r>
            <a:r>
              <a:rPr lang="en-IN" sz="1800" dirty="0">
                <a:solidFill>
                  <a:srgbClr val="000000"/>
                </a:solidFill>
                <a:effectLst/>
                <a:latin typeface="Courier New" panose="02070309020205020404" pitchFamily="49" charset="0"/>
              </a:rPr>
              <a:t> </a:t>
            </a:r>
            <a:r>
              <a:rPr lang="en-IN" sz="1800" dirty="0">
                <a:solidFill>
                  <a:srgbClr val="2A00FF"/>
                </a:solidFill>
                <a:effectLst/>
                <a:latin typeface="Courier New" panose="02070309020205020404" pitchFamily="49" charset="0"/>
              </a:rPr>
              <a:t>dest1</a:t>
            </a:r>
            <a:endParaRPr lang="en-IN" sz="1800" dirty="0">
              <a:solidFill>
                <a:srgbClr val="000000"/>
              </a:solidFill>
              <a:effectLst/>
              <a:latin typeface="Courier New" panose="02070309020205020404" pitchFamily="49"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p>
          <a:p>
            <a:pPr>
              <a:lnSpc>
                <a:spcPct val="150000"/>
              </a:lnSpc>
            </a:pPr>
            <a:r>
              <a:rPr lang="en-US" b="1" dirty="0">
                <a:latin typeface="Times New Roman" panose="02020603050405020304" pitchFamily="18" charset="0"/>
                <a:cs typeface="Times New Roman" panose="02020603050405020304" pitchFamily="18" charset="0"/>
              </a:rPr>
              <a:t>Extent Reports:</a:t>
            </a:r>
          </a:p>
          <a:p>
            <a:pPr>
              <a:lnSpc>
                <a:spcPct val="150000"/>
              </a:lnSpc>
            </a:pPr>
            <a:r>
              <a:rPr lang="en-US" dirty="0">
                <a:latin typeface="Times New Roman" panose="02020603050405020304" pitchFamily="18" charset="0"/>
                <a:cs typeface="Times New Roman" panose="02020603050405020304" pitchFamily="18" charset="0"/>
              </a:rPr>
              <a:t>Extent Reports is a reporting library widely used in the context of test automation to enhance and streamline the reporting of test execution results. </a:t>
            </a:r>
          </a:p>
          <a:p>
            <a:pPr>
              <a:lnSpc>
                <a:spcPct val="150000"/>
              </a:lnSpc>
            </a:pPr>
            <a:r>
              <a:rPr lang="en-US" dirty="0">
                <a:latin typeface="Times New Roman" panose="02020603050405020304" pitchFamily="18" charset="0"/>
                <a:cs typeface="Times New Roman" panose="02020603050405020304" pitchFamily="18" charset="0"/>
              </a:rPr>
              <a:t>Its primary purpose is to provide comprehensive, interactive, and visually appealing reports that make </a:t>
            </a:r>
          </a:p>
          <a:p>
            <a:pPr>
              <a:lnSpc>
                <a:spcPct val="150000"/>
              </a:lnSpc>
            </a:pPr>
            <a:r>
              <a:rPr lang="en-US" dirty="0">
                <a:latin typeface="Times New Roman" panose="02020603050405020304" pitchFamily="18" charset="0"/>
                <a:cs typeface="Times New Roman" panose="02020603050405020304" pitchFamily="18" charset="0"/>
              </a:rPr>
              <a:t>it easier for teams to understand and analyze the outcome of automated tests. </a:t>
            </a: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endParaRPr lang="en-IN" dirty="0"/>
          </a:p>
        </p:txBody>
      </p:sp>
      <p:pic>
        <p:nvPicPr>
          <p:cNvPr id="5" name="Picture 4">
            <a:extLst>
              <a:ext uri="{FF2B5EF4-FFF2-40B4-BE49-F238E27FC236}">
                <a16:creationId xmlns:a16="http://schemas.microsoft.com/office/drawing/2014/main" id="{86F5418A-2C00-4087-7CDE-96E6FEC5D593}"/>
              </a:ext>
            </a:extLst>
          </p:cNvPr>
          <p:cNvPicPr>
            <a:picLocks noChangeAspect="1"/>
          </p:cNvPicPr>
          <p:nvPr/>
        </p:nvPicPr>
        <p:blipFill>
          <a:blip r:embed="rId2"/>
          <a:stretch>
            <a:fillRect/>
          </a:stretch>
        </p:blipFill>
        <p:spPr>
          <a:xfrm rot="8586294">
            <a:off x="9361734" y="3099616"/>
            <a:ext cx="4578493" cy="4590686"/>
          </a:xfrm>
          <a:prstGeom prst="rect">
            <a:avLst/>
          </a:prstGeom>
        </p:spPr>
      </p:pic>
      <p:pic>
        <p:nvPicPr>
          <p:cNvPr id="6" name="Picture 5">
            <a:extLst>
              <a:ext uri="{FF2B5EF4-FFF2-40B4-BE49-F238E27FC236}">
                <a16:creationId xmlns:a16="http://schemas.microsoft.com/office/drawing/2014/main" id="{274744E3-1399-8ACA-39FC-0F405E8E04A9}"/>
              </a:ext>
            </a:extLst>
          </p:cNvPr>
          <p:cNvPicPr>
            <a:picLocks noChangeAspect="1"/>
          </p:cNvPicPr>
          <p:nvPr/>
        </p:nvPicPr>
        <p:blipFill>
          <a:blip r:embed="rId3"/>
          <a:stretch>
            <a:fillRect/>
          </a:stretch>
        </p:blipFill>
        <p:spPr>
          <a:xfrm>
            <a:off x="-345496" y="5112915"/>
            <a:ext cx="2341067" cy="2341067"/>
          </a:xfrm>
          <a:prstGeom prst="rect">
            <a:avLst/>
          </a:prstGeom>
        </p:spPr>
      </p:pic>
    </p:spTree>
    <p:extLst>
      <p:ext uri="{BB962C8B-B14F-4D97-AF65-F5344CB8AC3E}">
        <p14:creationId xmlns:p14="http://schemas.microsoft.com/office/powerpoint/2010/main" val="17820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15EEF9A-73EB-423B-B32E-EFE8E8628986}"/>
              </a:ext>
            </a:extLst>
          </p:cNvPr>
          <p:cNvSpPr/>
          <p:nvPr/>
        </p:nvSpPr>
        <p:spPr>
          <a:xfrm>
            <a:off x="0" y="-961666"/>
            <a:ext cx="1923332" cy="1923332"/>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8" name="Oval 7">
            <a:extLst>
              <a:ext uri="{FF2B5EF4-FFF2-40B4-BE49-F238E27FC236}">
                <a16:creationId xmlns:a16="http://schemas.microsoft.com/office/drawing/2014/main" id="{3C9323A7-78DF-4A31-8E4E-469FE017AE6C}"/>
              </a:ext>
            </a:extLst>
          </p:cNvPr>
          <p:cNvSpPr/>
          <p:nvPr/>
        </p:nvSpPr>
        <p:spPr>
          <a:xfrm>
            <a:off x="382827" y="5124642"/>
            <a:ext cx="1274164" cy="1274164"/>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9" name="Oval 8">
            <a:extLst>
              <a:ext uri="{FF2B5EF4-FFF2-40B4-BE49-F238E27FC236}">
                <a16:creationId xmlns:a16="http://schemas.microsoft.com/office/drawing/2014/main" id="{D6FBF0B8-247F-4094-92B5-880ADEA8411F}"/>
              </a:ext>
            </a:extLst>
          </p:cNvPr>
          <p:cNvSpPr/>
          <p:nvPr/>
        </p:nvSpPr>
        <p:spPr>
          <a:xfrm>
            <a:off x="7880270" y="6214550"/>
            <a:ext cx="1835584" cy="1835574"/>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10" name="Oval 9">
            <a:extLst>
              <a:ext uri="{FF2B5EF4-FFF2-40B4-BE49-F238E27FC236}">
                <a16:creationId xmlns:a16="http://schemas.microsoft.com/office/drawing/2014/main" id="{093853FF-D15C-4714-AD1D-B0A15EC48B1E}"/>
              </a:ext>
            </a:extLst>
          </p:cNvPr>
          <p:cNvSpPr/>
          <p:nvPr/>
        </p:nvSpPr>
        <p:spPr>
          <a:xfrm>
            <a:off x="10981498" y="5387788"/>
            <a:ext cx="679253" cy="552424"/>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nvGrpSpPr>
          <p:cNvPr id="2" name="Group 1">
            <a:extLst>
              <a:ext uri="{FF2B5EF4-FFF2-40B4-BE49-F238E27FC236}">
                <a16:creationId xmlns:a16="http://schemas.microsoft.com/office/drawing/2014/main" id="{0B67D46A-2938-41E5-8354-8871D9639995}"/>
              </a:ext>
            </a:extLst>
          </p:cNvPr>
          <p:cNvGrpSpPr/>
          <p:nvPr/>
        </p:nvGrpSpPr>
        <p:grpSpPr>
          <a:xfrm rot="16742639">
            <a:off x="11179854" y="-317818"/>
            <a:ext cx="1060393" cy="1231973"/>
            <a:chOff x="10529600" y="661492"/>
            <a:chExt cx="1818664" cy="2112937"/>
          </a:xfrm>
        </p:grpSpPr>
        <p:sp>
          <p:nvSpPr>
            <p:cNvPr id="11" name="Oval 10">
              <a:extLst>
                <a:ext uri="{FF2B5EF4-FFF2-40B4-BE49-F238E27FC236}">
                  <a16:creationId xmlns:a16="http://schemas.microsoft.com/office/drawing/2014/main" id="{47EE6D94-E027-4152-8924-919BC8750729}"/>
                </a:ext>
              </a:extLst>
            </p:cNvPr>
            <p:cNvSpPr/>
            <p:nvPr/>
          </p:nvSpPr>
          <p:spPr>
            <a:xfrm>
              <a:off x="10645086" y="1071251"/>
              <a:ext cx="1703178" cy="1703178"/>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12" name="Oval 11">
              <a:extLst>
                <a:ext uri="{FF2B5EF4-FFF2-40B4-BE49-F238E27FC236}">
                  <a16:creationId xmlns:a16="http://schemas.microsoft.com/office/drawing/2014/main" id="{0221AD2E-A08E-4F4C-9C63-31EF54258F87}"/>
                </a:ext>
              </a:extLst>
            </p:cNvPr>
            <p:cNvSpPr/>
            <p:nvPr/>
          </p:nvSpPr>
          <p:spPr>
            <a:xfrm>
              <a:off x="10947919" y="661492"/>
              <a:ext cx="228833" cy="228833"/>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13" name="Oval 12">
              <a:extLst>
                <a:ext uri="{FF2B5EF4-FFF2-40B4-BE49-F238E27FC236}">
                  <a16:creationId xmlns:a16="http://schemas.microsoft.com/office/drawing/2014/main" id="{DFEDA147-F860-4410-B78C-ED66DD981185}"/>
                </a:ext>
              </a:extLst>
            </p:cNvPr>
            <p:cNvSpPr/>
            <p:nvPr/>
          </p:nvSpPr>
          <p:spPr>
            <a:xfrm>
              <a:off x="10529600" y="1777083"/>
              <a:ext cx="452714" cy="452714"/>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sp>
        <p:nvSpPr>
          <p:cNvPr id="15" name="Oval 14">
            <a:extLst>
              <a:ext uri="{FF2B5EF4-FFF2-40B4-BE49-F238E27FC236}">
                <a16:creationId xmlns:a16="http://schemas.microsoft.com/office/drawing/2014/main" id="{BA28CA02-3B5E-4D13-9248-41184281507C}"/>
              </a:ext>
            </a:extLst>
          </p:cNvPr>
          <p:cNvSpPr/>
          <p:nvPr/>
        </p:nvSpPr>
        <p:spPr>
          <a:xfrm>
            <a:off x="511068" y="6030293"/>
            <a:ext cx="368513" cy="368513"/>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6" name="TextBox 5">
            <a:extLst>
              <a:ext uri="{FF2B5EF4-FFF2-40B4-BE49-F238E27FC236}">
                <a16:creationId xmlns:a16="http://schemas.microsoft.com/office/drawing/2014/main" id="{40DE4E0B-C4A9-FE07-DDAA-A4151408199D}"/>
              </a:ext>
            </a:extLst>
          </p:cNvPr>
          <p:cNvSpPr txBox="1"/>
          <p:nvPr/>
        </p:nvSpPr>
        <p:spPr>
          <a:xfrm>
            <a:off x="2996907" y="259485"/>
            <a:ext cx="6986235" cy="707886"/>
          </a:xfrm>
          <a:prstGeom prst="rect">
            <a:avLst/>
          </a:prstGeom>
          <a:noFill/>
        </p:spPr>
        <p:txBody>
          <a:bodyPr wrap="square" rtlCol="0">
            <a:spAutoFit/>
          </a:bodyPr>
          <a:lstStyle/>
          <a:p>
            <a:r>
              <a:rPr lang="en-US" sz="4000" b="1" dirty="0">
                <a:solidFill>
                  <a:schemeClr val="accent1"/>
                </a:solidFill>
                <a:latin typeface="Times New Roman" panose="02020603050405020304" pitchFamily="18" charset="0"/>
                <a:cs typeface="Times New Roman" panose="02020603050405020304" pitchFamily="18" charset="0"/>
              </a:rPr>
              <a:t>OUTPUT SCREENSHOTS</a:t>
            </a:r>
            <a:endParaRPr lang="en-IN" sz="4000" b="1" dirty="0">
              <a:solidFill>
                <a:schemeClr val="accent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5F4BCBB-3215-FC27-D04C-F2F1CF9A8FFF}"/>
              </a:ext>
            </a:extLst>
          </p:cNvPr>
          <p:cNvPicPr>
            <a:picLocks noChangeAspect="1"/>
          </p:cNvPicPr>
          <p:nvPr/>
        </p:nvPicPr>
        <p:blipFill rotWithShape="1">
          <a:blip r:embed="rId2"/>
          <a:srcRect t="-544" b="6589"/>
          <a:stretch/>
        </p:blipFill>
        <p:spPr>
          <a:xfrm>
            <a:off x="1923332" y="1066800"/>
            <a:ext cx="8502621" cy="4554072"/>
          </a:xfrm>
          <a:prstGeom prst="rect">
            <a:avLst/>
          </a:prstGeom>
        </p:spPr>
      </p:pic>
    </p:spTree>
    <p:extLst>
      <p:ext uri="{BB962C8B-B14F-4D97-AF65-F5344CB8AC3E}">
        <p14:creationId xmlns:p14="http://schemas.microsoft.com/office/powerpoint/2010/main" val="1884333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Effect transition="in" filter="fade">
                                      <p:cBhvr>
                                        <p:cTn id="21" dur="750"/>
                                        <p:tgtEl>
                                          <p:spTgt spid="10"/>
                                        </p:tgtEl>
                                      </p:cBhvr>
                                    </p:animEffect>
                                  </p:childTnLst>
                                </p:cTn>
                              </p:par>
                              <p:par>
                                <p:cTn id="22" presetID="6" presetClass="emph" presetSubtype="0" repeatCount="indefinite" autoRev="1" fill="hold" grpId="1" nodeType="withEffect">
                                  <p:stCondLst>
                                    <p:cond delay="1250"/>
                                  </p:stCondLst>
                                  <p:endCondLst>
                                    <p:cond evt="onNext" delay="0">
                                      <p:tgtEl>
                                        <p:sldTgt/>
                                      </p:tgtEl>
                                    </p:cond>
                                  </p:endCondLst>
                                  <p:childTnLst>
                                    <p:animScale>
                                      <p:cBhvr>
                                        <p:cTn id="23" dur="5000" fill="hold"/>
                                        <p:tgtEl>
                                          <p:spTgt spid="10"/>
                                        </p:tgtEl>
                                      </p:cBhvr>
                                      <p:by x="150000" y="150000"/>
                                    </p:animScale>
                                  </p:childTnLst>
                                </p:cTn>
                              </p:par>
                              <p:par>
                                <p:cTn id="24" presetID="56" presetClass="path" presetSubtype="0" repeatCount="indefinite" accel="50000" decel="50000" autoRev="1" fill="hold" grpId="2" nodeType="withEffect">
                                  <p:stCondLst>
                                    <p:cond delay="2000"/>
                                  </p:stCondLst>
                                  <p:endCondLst>
                                    <p:cond evt="onNext" delay="0">
                                      <p:tgtEl>
                                        <p:sldTgt/>
                                      </p:tgtEl>
                                    </p:cond>
                                  </p:endCondLst>
                                  <p:childTnLst>
                                    <p:animMotion origin="layout" path="M 4.375E-6 4.07407E-6 L 0.10651 -0.14283 " pathEditMode="relative" rAng="0" ptsTypes="AA">
                                      <p:cBhvr>
                                        <p:cTn id="25" dur="20000" fill="hold"/>
                                        <p:tgtEl>
                                          <p:spTgt spid="10"/>
                                        </p:tgtEl>
                                        <p:attrNameLst>
                                          <p:attrName>ppt_x</p:attrName>
                                          <p:attrName>ppt_y</p:attrName>
                                        </p:attrNameLst>
                                      </p:cBhvr>
                                      <p:rCtr x="5326" y="-7153"/>
                                    </p:animMotion>
                                  </p:childTnLst>
                                </p:cTn>
                              </p:par>
                              <p:par>
                                <p:cTn id="26" presetID="53" presetClass="entr" presetSubtype="16"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 calcmode="lin" valueType="num">
                                      <p:cBhvr>
                                        <p:cTn id="28" dur="750" fill="hold"/>
                                        <p:tgtEl>
                                          <p:spTgt spid="15"/>
                                        </p:tgtEl>
                                        <p:attrNameLst>
                                          <p:attrName>ppt_w</p:attrName>
                                        </p:attrNameLst>
                                      </p:cBhvr>
                                      <p:tavLst>
                                        <p:tav tm="0">
                                          <p:val>
                                            <p:fltVal val="0"/>
                                          </p:val>
                                        </p:tav>
                                        <p:tav tm="100000">
                                          <p:val>
                                            <p:strVal val="#ppt_w"/>
                                          </p:val>
                                        </p:tav>
                                      </p:tavLst>
                                    </p:anim>
                                    <p:anim calcmode="lin" valueType="num">
                                      <p:cBhvr>
                                        <p:cTn id="29" dur="750" fill="hold"/>
                                        <p:tgtEl>
                                          <p:spTgt spid="15"/>
                                        </p:tgtEl>
                                        <p:attrNameLst>
                                          <p:attrName>ppt_h</p:attrName>
                                        </p:attrNameLst>
                                      </p:cBhvr>
                                      <p:tavLst>
                                        <p:tav tm="0">
                                          <p:val>
                                            <p:fltVal val="0"/>
                                          </p:val>
                                        </p:tav>
                                        <p:tav tm="100000">
                                          <p:val>
                                            <p:strVal val="#ppt_h"/>
                                          </p:val>
                                        </p:tav>
                                      </p:tavLst>
                                    </p:anim>
                                    <p:animEffect transition="in" filter="fade">
                                      <p:cBhvr>
                                        <p:cTn id="30" dur="750"/>
                                        <p:tgtEl>
                                          <p:spTgt spid="15"/>
                                        </p:tgtEl>
                                      </p:cBhvr>
                                    </p:animEffect>
                                  </p:childTnLst>
                                </p:cTn>
                              </p:par>
                              <p:par>
                                <p:cTn id="31" presetID="6" presetClass="emph" presetSubtype="0" repeatCount="indefinite" autoRev="1" fill="hold" grpId="1" nodeType="withEffect">
                                  <p:stCondLst>
                                    <p:cond delay="1250"/>
                                  </p:stCondLst>
                                  <p:endCondLst>
                                    <p:cond evt="onNext" delay="0">
                                      <p:tgtEl>
                                        <p:sldTgt/>
                                      </p:tgtEl>
                                    </p:cond>
                                  </p:endCondLst>
                                  <p:childTnLst>
                                    <p:animScale>
                                      <p:cBhvr>
                                        <p:cTn id="32" dur="5000" fill="hold"/>
                                        <p:tgtEl>
                                          <p:spTgt spid="15"/>
                                        </p:tgtEl>
                                      </p:cBhvr>
                                      <p:by x="150000" y="150000"/>
                                    </p:animScale>
                                  </p:childTnLst>
                                </p:cTn>
                              </p:par>
                              <p:par>
                                <p:cTn id="33" presetID="56" presetClass="path" presetSubtype="0" repeatCount="indefinite" accel="50000" decel="50000" autoRev="1" fill="hold" grpId="2" nodeType="withEffect">
                                  <p:stCondLst>
                                    <p:cond delay="2000"/>
                                  </p:stCondLst>
                                  <p:endCondLst>
                                    <p:cond evt="onNext" delay="0">
                                      <p:tgtEl>
                                        <p:sldTgt/>
                                      </p:tgtEl>
                                    </p:cond>
                                  </p:endCondLst>
                                  <p:childTnLst>
                                    <p:animMotion origin="layout" path="M -1.25E-6 0 L 0.02162 -0.31019 " pathEditMode="relative" rAng="0" ptsTypes="AA">
                                      <p:cBhvr>
                                        <p:cTn id="34" dur="20000" fill="hold"/>
                                        <p:tgtEl>
                                          <p:spTgt spid="15"/>
                                        </p:tgtEl>
                                        <p:attrNameLst>
                                          <p:attrName>ppt_x</p:attrName>
                                          <p:attrName>ppt_y</p:attrName>
                                        </p:attrNameLst>
                                      </p:cBhvr>
                                      <p:rCtr x="1081" y="-1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0" grpId="1" animBg="1"/>
      <p:bldP spid="10" grpId="2" animBg="1"/>
      <p:bldP spid="15" grpId="0" animBg="1"/>
      <p:bldP spid="15" grpId="1" animBg="1"/>
      <p:bldP spid="15"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DB057-CDA1-AD43-47D9-EA0E1E6834D5}"/>
              </a:ext>
            </a:extLst>
          </p:cNvPr>
          <p:cNvPicPr>
            <a:picLocks noChangeAspect="1"/>
          </p:cNvPicPr>
          <p:nvPr/>
        </p:nvPicPr>
        <p:blipFill rotWithShape="1">
          <a:blip r:embed="rId2"/>
          <a:srcRect b="4100"/>
          <a:stretch/>
        </p:blipFill>
        <p:spPr>
          <a:xfrm>
            <a:off x="1680882" y="1192307"/>
            <a:ext cx="8830235" cy="4823012"/>
          </a:xfrm>
          <a:prstGeom prst="rect">
            <a:avLst/>
          </a:prstGeom>
        </p:spPr>
      </p:pic>
      <p:pic>
        <p:nvPicPr>
          <p:cNvPr id="4" name="Picture 3">
            <a:extLst>
              <a:ext uri="{FF2B5EF4-FFF2-40B4-BE49-F238E27FC236}">
                <a16:creationId xmlns:a16="http://schemas.microsoft.com/office/drawing/2014/main" id="{06CC0361-9EC8-14C8-ADCC-4B8C2CC4F9B8}"/>
              </a:ext>
            </a:extLst>
          </p:cNvPr>
          <p:cNvPicPr>
            <a:picLocks noChangeAspect="1"/>
          </p:cNvPicPr>
          <p:nvPr/>
        </p:nvPicPr>
        <p:blipFill>
          <a:blip r:embed="rId3"/>
          <a:stretch>
            <a:fillRect/>
          </a:stretch>
        </p:blipFill>
        <p:spPr>
          <a:xfrm>
            <a:off x="-1000964" y="-1027857"/>
            <a:ext cx="3328704" cy="3328704"/>
          </a:xfrm>
          <a:prstGeom prst="rect">
            <a:avLst/>
          </a:prstGeom>
        </p:spPr>
      </p:pic>
      <p:pic>
        <p:nvPicPr>
          <p:cNvPr id="5" name="Picture 4">
            <a:extLst>
              <a:ext uri="{FF2B5EF4-FFF2-40B4-BE49-F238E27FC236}">
                <a16:creationId xmlns:a16="http://schemas.microsoft.com/office/drawing/2014/main" id="{D4FC444E-5514-6303-7944-43F38E018DC7}"/>
              </a:ext>
            </a:extLst>
          </p:cNvPr>
          <p:cNvPicPr>
            <a:picLocks noChangeAspect="1"/>
          </p:cNvPicPr>
          <p:nvPr/>
        </p:nvPicPr>
        <p:blipFill>
          <a:blip r:embed="rId4"/>
          <a:stretch>
            <a:fillRect/>
          </a:stretch>
        </p:blipFill>
        <p:spPr>
          <a:xfrm>
            <a:off x="354213" y="5199744"/>
            <a:ext cx="1658256" cy="1658256"/>
          </a:xfrm>
          <a:prstGeom prst="rect">
            <a:avLst/>
          </a:prstGeom>
        </p:spPr>
      </p:pic>
      <p:pic>
        <p:nvPicPr>
          <p:cNvPr id="6" name="Picture 5">
            <a:extLst>
              <a:ext uri="{FF2B5EF4-FFF2-40B4-BE49-F238E27FC236}">
                <a16:creationId xmlns:a16="http://schemas.microsoft.com/office/drawing/2014/main" id="{50099D58-7E95-EE87-E70B-BC3CAD28C339}"/>
              </a:ext>
            </a:extLst>
          </p:cNvPr>
          <p:cNvPicPr>
            <a:picLocks noChangeAspect="1"/>
          </p:cNvPicPr>
          <p:nvPr/>
        </p:nvPicPr>
        <p:blipFill>
          <a:blip r:embed="rId5"/>
          <a:stretch>
            <a:fillRect/>
          </a:stretch>
        </p:blipFill>
        <p:spPr>
          <a:xfrm>
            <a:off x="354213" y="5870362"/>
            <a:ext cx="987638" cy="987638"/>
          </a:xfrm>
          <a:prstGeom prst="rect">
            <a:avLst/>
          </a:prstGeom>
        </p:spPr>
      </p:pic>
      <p:pic>
        <p:nvPicPr>
          <p:cNvPr id="7" name="Picture 6">
            <a:extLst>
              <a:ext uri="{FF2B5EF4-FFF2-40B4-BE49-F238E27FC236}">
                <a16:creationId xmlns:a16="http://schemas.microsoft.com/office/drawing/2014/main" id="{519A0E9C-3630-146D-B77E-22C6922F514A}"/>
              </a:ext>
            </a:extLst>
          </p:cNvPr>
          <p:cNvPicPr>
            <a:picLocks noChangeAspect="1"/>
          </p:cNvPicPr>
          <p:nvPr/>
        </p:nvPicPr>
        <p:blipFill>
          <a:blip r:embed="rId6"/>
          <a:stretch>
            <a:fillRect/>
          </a:stretch>
        </p:blipFill>
        <p:spPr>
          <a:xfrm>
            <a:off x="9637555" y="54582"/>
            <a:ext cx="2554445" cy="2005758"/>
          </a:xfrm>
          <a:prstGeom prst="rect">
            <a:avLst/>
          </a:prstGeom>
        </p:spPr>
      </p:pic>
      <p:pic>
        <p:nvPicPr>
          <p:cNvPr id="8" name="Picture 7">
            <a:extLst>
              <a:ext uri="{FF2B5EF4-FFF2-40B4-BE49-F238E27FC236}">
                <a16:creationId xmlns:a16="http://schemas.microsoft.com/office/drawing/2014/main" id="{4842E4A7-AB9D-112B-8214-0A7D21AE5F9D}"/>
              </a:ext>
            </a:extLst>
          </p:cNvPr>
          <p:cNvPicPr>
            <a:picLocks noChangeAspect="1"/>
          </p:cNvPicPr>
          <p:nvPr/>
        </p:nvPicPr>
        <p:blipFill>
          <a:blip r:embed="rId7"/>
          <a:stretch>
            <a:fillRect/>
          </a:stretch>
        </p:blipFill>
        <p:spPr>
          <a:xfrm>
            <a:off x="10032481" y="4797661"/>
            <a:ext cx="1805305" cy="2225233"/>
          </a:xfrm>
          <a:prstGeom prst="rect">
            <a:avLst/>
          </a:prstGeom>
        </p:spPr>
      </p:pic>
      <p:sp>
        <p:nvSpPr>
          <p:cNvPr id="2" name="TextBox 1">
            <a:extLst>
              <a:ext uri="{FF2B5EF4-FFF2-40B4-BE49-F238E27FC236}">
                <a16:creationId xmlns:a16="http://schemas.microsoft.com/office/drawing/2014/main" id="{2D8CBDE8-1DA1-E719-FF5C-99D8DBA647C1}"/>
              </a:ext>
            </a:extLst>
          </p:cNvPr>
          <p:cNvSpPr txBox="1"/>
          <p:nvPr/>
        </p:nvSpPr>
        <p:spPr>
          <a:xfrm>
            <a:off x="4555063" y="313329"/>
            <a:ext cx="4446494" cy="646331"/>
          </a:xfrm>
          <a:prstGeom prst="rect">
            <a:avLst/>
          </a:prstGeom>
          <a:noFill/>
        </p:spPr>
        <p:txBody>
          <a:bodyPr wrap="square" rtlCol="0">
            <a:spAutoFit/>
          </a:bodyPr>
          <a:lstStyle/>
          <a:p>
            <a:r>
              <a:rPr lang="en-IN" sz="3600" b="1" dirty="0">
                <a:solidFill>
                  <a:schemeClr val="accent1"/>
                </a:solidFill>
                <a:latin typeface="+mj-lt"/>
              </a:rPr>
              <a:t>EXTENT REPORT</a:t>
            </a:r>
          </a:p>
        </p:txBody>
      </p:sp>
    </p:spTree>
    <p:extLst>
      <p:ext uri="{BB962C8B-B14F-4D97-AF65-F5344CB8AC3E}">
        <p14:creationId xmlns:p14="http://schemas.microsoft.com/office/powerpoint/2010/main" val="2848104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26D5BF-7828-CB03-DF63-343C97062930}"/>
              </a:ext>
            </a:extLst>
          </p:cNvPr>
          <p:cNvSpPr>
            <a:spLocks noGrp="1"/>
          </p:cNvSpPr>
          <p:nvPr>
            <p:ph type="ftr" sz="quarter" idx="10"/>
          </p:nvPr>
        </p:nvSpPr>
        <p:spPr/>
        <p:txBody>
          <a:bodyPr/>
          <a:lstStyle/>
          <a:p>
            <a:r>
              <a:rPr lang="en-US"/>
              <a:t>presentationstemplate.com</a:t>
            </a:r>
            <a:endParaRPr lang="en-PK"/>
          </a:p>
        </p:txBody>
      </p:sp>
      <p:pic>
        <p:nvPicPr>
          <p:cNvPr id="4" name="Picture 3">
            <a:extLst>
              <a:ext uri="{FF2B5EF4-FFF2-40B4-BE49-F238E27FC236}">
                <a16:creationId xmlns:a16="http://schemas.microsoft.com/office/drawing/2014/main" id="{5196C808-8188-0969-807F-22121B0BC258}"/>
              </a:ext>
            </a:extLst>
          </p:cNvPr>
          <p:cNvPicPr>
            <a:picLocks noChangeAspect="1"/>
          </p:cNvPicPr>
          <p:nvPr/>
        </p:nvPicPr>
        <p:blipFill rotWithShape="1">
          <a:blip r:embed="rId2"/>
          <a:srcRect b="5087"/>
          <a:stretch/>
        </p:blipFill>
        <p:spPr>
          <a:xfrm>
            <a:off x="1855693" y="1127983"/>
            <a:ext cx="8615083" cy="4849905"/>
          </a:xfrm>
          <a:prstGeom prst="rect">
            <a:avLst/>
          </a:prstGeom>
        </p:spPr>
      </p:pic>
      <p:pic>
        <p:nvPicPr>
          <p:cNvPr id="5" name="Picture 4">
            <a:extLst>
              <a:ext uri="{FF2B5EF4-FFF2-40B4-BE49-F238E27FC236}">
                <a16:creationId xmlns:a16="http://schemas.microsoft.com/office/drawing/2014/main" id="{449BC5D0-07BB-8807-B539-19C0E8A59600}"/>
              </a:ext>
            </a:extLst>
          </p:cNvPr>
          <p:cNvPicPr>
            <a:picLocks noChangeAspect="1"/>
          </p:cNvPicPr>
          <p:nvPr/>
        </p:nvPicPr>
        <p:blipFill>
          <a:blip r:embed="rId3"/>
          <a:stretch>
            <a:fillRect/>
          </a:stretch>
        </p:blipFill>
        <p:spPr>
          <a:xfrm>
            <a:off x="10006562" y="5100112"/>
            <a:ext cx="1804583" cy="2225233"/>
          </a:xfrm>
          <a:prstGeom prst="rect">
            <a:avLst/>
          </a:prstGeom>
        </p:spPr>
      </p:pic>
      <p:pic>
        <p:nvPicPr>
          <p:cNvPr id="6" name="Picture 5">
            <a:extLst>
              <a:ext uri="{FF2B5EF4-FFF2-40B4-BE49-F238E27FC236}">
                <a16:creationId xmlns:a16="http://schemas.microsoft.com/office/drawing/2014/main" id="{2257434F-A531-1E8B-26CD-FCF8EBC3BC5F}"/>
              </a:ext>
            </a:extLst>
          </p:cNvPr>
          <p:cNvPicPr>
            <a:picLocks noChangeAspect="1"/>
          </p:cNvPicPr>
          <p:nvPr/>
        </p:nvPicPr>
        <p:blipFill>
          <a:blip r:embed="rId4"/>
          <a:stretch>
            <a:fillRect/>
          </a:stretch>
        </p:blipFill>
        <p:spPr>
          <a:xfrm>
            <a:off x="-992000" y="-1104057"/>
            <a:ext cx="3328704" cy="3328704"/>
          </a:xfrm>
          <a:prstGeom prst="rect">
            <a:avLst/>
          </a:prstGeom>
        </p:spPr>
      </p:pic>
      <p:pic>
        <p:nvPicPr>
          <p:cNvPr id="7" name="Picture 6">
            <a:extLst>
              <a:ext uri="{FF2B5EF4-FFF2-40B4-BE49-F238E27FC236}">
                <a16:creationId xmlns:a16="http://schemas.microsoft.com/office/drawing/2014/main" id="{3F5C06DA-AAE8-ECB4-1FE8-81D6F1BB3F63}"/>
              </a:ext>
            </a:extLst>
          </p:cNvPr>
          <p:cNvPicPr>
            <a:picLocks noChangeAspect="1"/>
          </p:cNvPicPr>
          <p:nvPr/>
        </p:nvPicPr>
        <p:blipFill>
          <a:blip r:embed="rId5"/>
          <a:stretch>
            <a:fillRect/>
          </a:stretch>
        </p:blipFill>
        <p:spPr>
          <a:xfrm>
            <a:off x="9543177" y="0"/>
            <a:ext cx="2554445" cy="2005758"/>
          </a:xfrm>
          <a:prstGeom prst="rect">
            <a:avLst/>
          </a:prstGeom>
        </p:spPr>
      </p:pic>
      <p:pic>
        <p:nvPicPr>
          <p:cNvPr id="8" name="Picture 7">
            <a:extLst>
              <a:ext uri="{FF2B5EF4-FFF2-40B4-BE49-F238E27FC236}">
                <a16:creationId xmlns:a16="http://schemas.microsoft.com/office/drawing/2014/main" id="{E3EE4390-FE84-076F-6219-40C2399E7752}"/>
              </a:ext>
            </a:extLst>
          </p:cNvPr>
          <p:cNvPicPr>
            <a:picLocks noChangeAspect="1"/>
          </p:cNvPicPr>
          <p:nvPr/>
        </p:nvPicPr>
        <p:blipFill>
          <a:blip r:embed="rId5"/>
          <a:stretch>
            <a:fillRect/>
          </a:stretch>
        </p:blipFill>
        <p:spPr>
          <a:xfrm rot="9879960">
            <a:off x="-31128" y="4686024"/>
            <a:ext cx="2554445" cy="2005758"/>
          </a:xfrm>
          <a:prstGeom prst="rect">
            <a:avLst/>
          </a:prstGeom>
        </p:spPr>
      </p:pic>
      <p:sp>
        <p:nvSpPr>
          <p:cNvPr id="3" name="TextBox 2">
            <a:extLst>
              <a:ext uri="{FF2B5EF4-FFF2-40B4-BE49-F238E27FC236}">
                <a16:creationId xmlns:a16="http://schemas.microsoft.com/office/drawing/2014/main" id="{260DA897-8F1F-3E2E-692B-F0AC50E38C7A}"/>
              </a:ext>
            </a:extLst>
          </p:cNvPr>
          <p:cNvSpPr txBox="1"/>
          <p:nvPr/>
        </p:nvSpPr>
        <p:spPr>
          <a:xfrm>
            <a:off x="3388658" y="156447"/>
            <a:ext cx="5692589" cy="646331"/>
          </a:xfrm>
          <a:prstGeom prst="rect">
            <a:avLst/>
          </a:prstGeom>
          <a:noFill/>
        </p:spPr>
        <p:txBody>
          <a:bodyPr wrap="square" rtlCol="0">
            <a:spAutoFit/>
          </a:bodyPr>
          <a:lstStyle/>
          <a:p>
            <a:r>
              <a:rPr lang="en-IN" sz="3600" b="1" dirty="0">
                <a:solidFill>
                  <a:schemeClr val="accent1"/>
                </a:solidFill>
                <a:latin typeface="+mj-lt"/>
              </a:rPr>
              <a:t>CUCUMBER REPORT</a:t>
            </a:r>
          </a:p>
        </p:txBody>
      </p:sp>
    </p:spTree>
    <p:extLst>
      <p:ext uri="{BB962C8B-B14F-4D97-AF65-F5344CB8AC3E}">
        <p14:creationId xmlns:p14="http://schemas.microsoft.com/office/powerpoint/2010/main" val="743427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9680D-FFD3-E3B4-4147-9C02FCB58BEE}"/>
              </a:ext>
            </a:extLst>
          </p:cNvPr>
          <p:cNvPicPr>
            <a:picLocks noChangeAspect="1"/>
          </p:cNvPicPr>
          <p:nvPr/>
        </p:nvPicPr>
        <p:blipFill>
          <a:blip r:embed="rId2"/>
          <a:stretch>
            <a:fillRect/>
          </a:stretch>
        </p:blipFill>
        <p:spPr>
          <a:xfrm>
            <a:off x="1362635" y="1515036"/>
            <a:ext cx="9144000" cy="4329952"/>
          </a:xfrm>
          <a:prstGeom prst="rect">
            <a:avLst/>
          </a:prstGeom>
        </p:spPr>
      </p:pic>
      <p:sp>
        <p:nvSpPr>
          <p:cNvPr id="4" name="TextBox 3">
            <a:extLst>
              <a:ext uri="{FF2B5EF4-FFF2-40B4-BE49-F238E27FC236}">
                <a16:creationId xmlns:a16="http://schemas.microsoft.com/office/drawing/2014/main" id="{C644E31B-3897-01BE-8C42-625F08B830FD}"/>
              </a:ext>
            </a:extLst>
          </p:cNvPr>
          <p:cNvSpPr txBox="1"/>
          <p:nvPr/>
        </p:nvSpPr>
        <p:spPr>
          <a:xfrm>
            <a:off x="3514165" y="439270"/>
            <a:ext cx="5730736"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FAILURE SCREENSHOT</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27A8687-F030-ECF7-2C25-0B7075B68991}"/>
              </a:ext>
            </a:extLst>
          </p:cNvPr>
          <p:cNvPicPr>
            <a:picLocks noChangeAspect="1"/>
          </p:cNvPicPr>
          <p:nvPr/>
        </p:nvPicPr>
        <p:blipFill>
          <a:blip r:embed="rId3"/>
          <a:stretch>
            <a:fillRect/>
          </a:stretch>
        </p:blipFill>
        <p:spPr>
          <a:xfrm>
            <a:off x="9637555" y="82722"/>
            <a:ext cx="2554445" cy="2005758"/>
          </a:xfrm>
          <a:prstGeom prst="rect">
            <a:avLst/>
          </a:prstGeom>
        </p:spPr>
      </p:pic>
      <p:pic>
        <p:nvPicPr>
          <p:cNvPr id="6" name="Picture 5">
            <a:extLst>
              <a:ext uri="{FF2B5EF4-FFF2-40B4-BE49-F238E27FC236}">
                <a16:creationId xmlns:a16="http://schemas.microsoft.com/office/drawing/2014/main" id="{ADD8985F-B7B5-AB81-BE17-FB5580B0C9EE}"/>
              </a:ext>
            </a:extLst>
          </p:cNvPr>
          <p:cNvPicPr>
            <a:picLocks noChangeAspect="1"/>
          </p:cNvPicPr>
          <p:nvPr/>
        </p:nvPicPr>
        <p:blipFill>
          <a:blip r:embed="rId4"/>
          <a:stretch>
            <a:fillRect/>
          </a:stretch>
        </p:blipFill>
        <p:spPr>
          <a:xfrm>
            <a:off x="-1054752" y="-901917"/>
            <a:ext cx="3328704" cy="3328704"/>
          </a:xfrm>
          <a:prstGeom prst="rect">
            <a:avLst/>
          </a:prstGeom>
        </p:spPr>
      </p:pic>
      <p:pic>
        <p:nvPicPr>
          <p:cNvPr id="7" name="Picture 6">
            <a:extLst>
              <a:ext uri="{FF2B5EF4-FFF2-40B4-BE49-F238E27FC236}">
                <a16:creationId xmlns:a16="http://schemas.microsoft.com/office/drawing/2014/main" id="{C28C7676-8DF6-F767-D29F-D743FD415A54}"/>
              </a:ext>
            </a:extLst>
          </p:cNvPr>
          <p:cNvPicPr>
            <a:picLocks noChangeAspect="1"/>
          </p:cNvPicPr>
          <p:nvPr/>
        </p:nvPicPr>
        <p:blipFill>
          <a:blip r:embed="rId5"/>
          <a:stretch>
            <a:fillRect/>
          </a:stretch>
        </p:blipFill>
        <p:spPr>
          <a:xfrm>
            <a:off x="-459840" y="4537282"/>
            <a:ext cx="2999492" cy="2615411"/>
          </a:xfrm>
          <a:prstGeom prst="rect">
            <a:avLst/>
          </a:prstGeom>
        </p:spPr>
      </p:pic>
      <p:pic>
        <p:nvPicPr>
          <p:cNvPr id="8" name="Picture 7">
            <a:extLst>
              <a:ext uri="{FF2B5EF4-FFF2-40B4-BE49-F238E27FC236}">
                <a16:creationId xmlns:a16="http://schemas.microsoft.com/office/drawing/2014/main" id="{088B84F1-C525-56E2-9B23-B2B81A002856}"/>
              </a:ext>
            </a:extLst>
          </p:cNvPr>
          <p:cNvPicPr>
            <a:picLocks noChangeAspect="1"/>
          </p:cNvPicPr>
          <p:nvPr/>
        </p:nvPicPr>
        <p:blipFill>
          <a:blip r:embed="rId6"/>
          <a:stretch>
            <a:fillRect/>
          </a:stretch>
        </p:blipFill>
        <p:spPr>
          <a:xfrm>
            <a:off x="10104198" y="5238877"/>
            <a:ext cx="1818861" cy="2225233"/>
          </a:xfrm>
          <a:prstGeom prst="rect">
            <a:avLst/>
          </a:prstGeom>
        </p:spPr>
      </p:pic>
    </p:spTree>
    <p:extLst>
      <p:ext uri="{BB962C8B-B14F-4D97-AF65-F5344CB8AC3E}">
        <p14:creationId xmlns:p14="http://schemas.microsoft.com/office/powerpoint/2010/main" val="363756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F8A8F89-C08F-413D-9A05-B42F01192E04}"/>
              </a:ext>
            </a:extLst>
          </p:cNvPr>
          <p:cNvSpPr/>
          <p:nvPr/>
        </p:nvSpPr>
        <p:spPr>
          <a:xfrm>
            <a:off x="695325" y="-906845"/>
            <a:ext cx="1923332" cy="1923332"/>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nvGrpSpPr>
          <p:cNvPr id="66" name="Group 65">
            <a:extLst>
              <a:ext uri="{FF2B5EF4-FFF2-40B4-BE49-F238E27FC236}">
                <a16:creationId xmlns:a16="http://schemas.microsoft.com/office/drawing/2014/main" id="{64B1DD7E-3548-4538-AD75-1B92636B84D0}"/>
              </a:ext>
            </a:extLst>
          </p:cNvPr>
          <p:cNvGrpSpPr/>
          <p:nvPr/>
        </p:nvGrpSpPr>
        <p:grpSpPr>
          <a:xfrm>
            <a:off x="-289093" y="6004415"/>
            <a:ext cx="1318255" cy="1368339"/>
            <a:chOff x="695325" y="4940386"/>
            <a:chExt cx="1318255" cy="1368339"/>
          </a:xfrm>
        </p:grpSpPr>
        <p:sp>
          <p:nvSpPr>
            <p:cNvPr id="3" name="Oval 2">
              <a:extLst>
                <a:ext uri="{FF2B5EF4-FFF2-40B4-BE49-F238E27FC236}">
                  <a16:creationId xmlns:a16="http://schemas.microsoft.com/office/drawing/2014/main" id="{3373728C-C23C-400E-9F49-1264D9B08A50}"/>
                </a:ext>
              </a:extLst>
            </p:cNvPr>
            <p:cNvSpPr/>
            <p:nvPr/>
          </p:nvSpPr>
          <p:spPr>
            <a:xfrm>
              <a:off x="739416" y="4940386"/>
              <a:ext cx="1274164" cy="1274164"/>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4" name="Oval 3">
              <a:extLst>
                <a:ext uri="{FF2B5EF4-FFF2-40B4-BE49-F238E27FC236}">
                  <a16:creationId xmlns:a16="http://schemas.microsoft.com/office/drawing/2014/main" id="{9F8FBAC2-9A55-43A1-9BFE-4EE97A2EAF0B}"/>
                </a:ext>
              </a:extLst>
            </p:cNvPr>
            <p:cNvSpPr/>
            <p:nvPr/>
          </p:nvSpPr>
          <p:spPr>
            <a:xfrm>
              <a:off x="695325" y="5940212"/>
              <a:ext cx="368513" cy="368513"/>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sp>
        <p:nvSpPr>
          <p:cNvPr id="5" name="Oval 4">
            <a:extLst>
              <a:ext uri="{FF2B5EF4-FFF2-40B4-BE49-F238E27FC236}">
                <a16:creationId xmlns:a16="http://schemas.microsoft.com/office/drawing/2014/main" id="{BFF0D36C-84DE-4E94-A643-948384039760}"/>
              </a:ext>
            </a:extLst>
          </p:cNvPr>
          <p:cNvSpPr/>
          <p:nvPr/>
        </p:nvSpPr>
        <p:spPr>
          <a:xfrm>
            <a:off x="8167141" y="6426200"/>
            <a:ext cx="1835584" cy="1835574"/>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6" name="Oval 5">
            <a:extLst>
              <a:ext uri="{FF2B5EF4-FFF2-40B4-BE49-F238E27FC236}">
                <a16:creationId xmlns:a16="http://schemas.microsoft.com/office/drawing/2014/main" id="{E1E0C68D-C769-4887-BBCA-4B68E9944800}"/>
              </a:ext>
            </a:extLst>
          </p:cNvPr>
          <p:cNvSpPr/>
          <p:nvPr/>
        </p:nvSpPr>
        <p:spPr>
          <a:xfrm>
            <a:off x="9988747" y="6200967"/>
            <a:ext cx="450466" cy="450466"/>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8" name="Oval 7">
            <a:extLst>
              <a:ext uri="{FF2B5EF4-FFF2-40B4-BE49-F238E27FC236}">
                <a16:creationId xmlns:a16="http://schemas.microsoft.com/office/drawing/2014/main" id="{BD521B39-1F36-4D28-A823-0240F68D30B5}"/>
              </a:ext>
            </a:extLst>
          </p:cNvPr>
          <p:cNvSpPr/>
          <p:nvPr/>
        </p:nvSpPr>
        <p:spPr>
          <a:xfrm>
            <a:off x="10947919" y="661492"/>
            <a:ext cx="228833" cy="228833"/>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rPr>
              <a:t> </a:t>
            </a:r>
            <a:endParaRPr kumimoji="0" lang="en-ID" sz="1050" b="0" i="0" u="none" strike="noStrike" kern="1200" cap="none" spc="0" normalizeH="0" baseline="0" noProof="0" dirty="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nvGrpSpPr>
          <p:cNvPr id="67" name="Group 66">
            <a:extLst>
              <a:ext uri="{FF2B5EF4-FFF2-40B4-BE49-F238E27FC236}">
                <a16:creationId xmlns:a16="http://schemas.microsoft.com/office/drawing/2014/main" id="{11D63FF0-566A-4D5C-8B9B-DEF777FCA698}"/>
              </a:ext>
            </a:extLst>
          </p:cNvPr>
          <p:cNvGrpSpPr/>
          <p:nvPr/>
        </p:nvGrpSpPr>
        <p:grpSpPr>
          <a:xfrm>
            <a:off x="11520864" y="-166144"/>
            <a:ext cx="1703178" cy="1884104"/>
            <a:chOff x="10645086" y="1071251"/>
            <a:chExt cx="1703178" cy="1884104"/>
          </a:xfrm>
        </p:grpSpPr>
        <p:sp>
          <p:nvSpPr>
            <p:cNvPr id="7" name="Oval 6">
              <a:extLst>
                <a:ext uri="{FF2B5EF4-FFF2-40B4-BE49-F238E27FC236}">
                  <a16:creationId xmlns:a16="http://schemas.microsoft.com/office/drawing/2014/main" id="{6ED05928-7029-4470-A105-DEB66CD66CBF}"/>
                </a:ext>
              </a:extLst>
            </p:cNvPr>
            <p:cNvSpPr/>
            <p:nvPr/>
          </p:nvSpPr>
          <p:spPr>
            <a:xfrm>
              <a:off x="10645086" y="1071251"/>
              <a:ext cx="1703178" cy="1703178"/>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9" name="Oval 8">
              <a:extLst>
                <a:ext uri="{FF2B5EF4-FFF2-40B4-BE49-F238E27FC236}">
                  <a16:creationId xmlns:a16="http://schemas.microsoft.com/office/drawing/2014/main" id="{8BEAD0E7-9850-4C5C-A0A6-A48686962EB2}"/>
                </a:ext>
              </a:extLst>
            </p:cNvPr>
            <p:cNvSpPr/>
            <p:nvPr/>
          </p:nvSpPr>
          <p:spPr>
            <a:xfrm>
              <a:off x="10724039" y="2502642"/>
              <a:ext cx="452713" cy="452713"/>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grpSp>
      <p:sp>
        <p:nvSpPr>
          <p:cNvPr id="71" name="TextBox 70">
            <a:extLst>
              <a:ext uri="{FF2B5EF4-FFF2-40B4-BE49-F238E27FC236}">
                <a16:creationId xmlns:a16="http://schemas.microsoft.com/office/drawing/2014/main" id="{42FDA7A4-B219-46B1-8C1D-ED5B450AE517}"/>
              </a:ext>
            </a:extLst>
          </p:cNvPr>
          <p:cNvSpPr txBox="1"/>
          <p:nvPr/>
        </p:nvSpPr>
        <p:spPr>
          <a:xfrm>
            <a:off x="3522371" y="661492"/>
            <a:ext cx="5147257" cy="923330"/>
          </a:xfrm>
          <a:prstGeom prst="rect">
            <a:avLst/>
          </a:prstGeom>
          <a:noFill/>
        </p:spPr>
        <p:txBody>
          <a:bodyPr wrap="square" rtlCol="0">
            <a:spAutoFit/>
          </a:bodyPr>
          <a:lstStyle/>
          <a:p>
            <a:pPr algn="ctr"/>
            <a:r>
              <a:rPr lang="en-ID" sz="5400" b="1" dirty="0">
                <a:solidFill>
                  <a:schemeClr val="accent1"/>
                </a:solidFill>
                <a:latin typeface="+mj-lt"/>
              </a:rPr>
              <a:t>OUTCOMES:</a:t>
            </a:r>
          </a:p>
        </p:txBody>
      </p:sp>
      <p:sp>
        <p:nvSpPr>
          <p:cNvPr id="11" name="TextBox 10">
            <a:extLst>
              <a:ext uri="{FF2B5EF4-FFF2-40B4-BE49-F238E27FC236}">
                <a16:creationId xmlns:a16="http://schemas.microsoft.com/office/drawing/2014/main" id="{23D311BF-7727-A163-6FA9-578B5CAD68D7}"/>
              </a:ext>
            </a:extLst>
          </p:cNvPr>
          <p:cNvSpPr txBox="1"/>
          <p:nvPr/>
        </p:nvSpPr>
        <p:spPr>
          <a:xfrm>
            <a:off x="1557734" y="2351778"/>
            <a:ext cx="9504601" cy="295619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dirty="0">
                <a:solidFill>
                  <a:srgbClr val="202124"/>
                </a:solidFill>
                <a:effectLst/>
                <a:latin typeface="Times New Roman" panose="02020603050405020304" pitchFamily="18" charset="0"/>
                <a:cs typeface="Times New Roman" panose="02020603050405020304" pitchFamily="18" charset="0"/>
              </a:rPr>
              <a:t>During our testing of the application, we discovered that it performed well in various aspects, including sign-up, sign-in, deposit, withdrawal, and searching by TRN number in both checking and savings accounts. </a:t>
            </a:r>
          </a:p>
          <a:p>
            <a:pPr marL="285750" indent="-285750">
              <a:lnSpc>
                <a:spcPct val="150000"/>
              </a:lnSpc>
              <a:buFont typeface="Wingdings" panose="05000000000000000000" pitchFamily="2" charset="2"/>
              <a:buChar char="§"/>
            </a:pPr>
            <a:r>
              <a:rPr lang="en-US" b="0" i="0" dirty="0">
                <a:solidFill>
                  <a:srgbClr val="202124"/>
                </a:solidFill>
                <a:effectLst/>
                <a:latin typeface="Times New Roman" panose="02020603050405020304" pitchFamily="18" charset="0"/>
                <a:cs typeface="Times New Roman" panose="02020603050405020304" pitchFamily="18" charset="0"/>
              </a:rPr>
              <a:t>However, we encountered an issue where the application was not functioning when attempting Visa Direct Transfers. </a:t>
            </a:r>
          </a:p>
          <a:p>
            <a:pPr marL="285750" indent="-285750">
              <a:lnSpc>
                <a:spcPct val="150000"/>
              </a:lnSpc>
              <a:buFont typeface="Wingdings" panose="05000000000000000000" pitchFamily="2" charset="2"/>
              <a:buChar char="§"/>
            </a:pPr>
            <a:r>
              <a:rPr lang="en-US" b="0" i="0" dirty="0">
                <a:solidFill>
                  <a:srgbClr val="202124"/>
                </a:solidFill>
                <a:effectLst/>
                <a:latin typeface="Times New Roman" panose="02020603050405020304" pitchFamily="18" charset="0"/>
                <a:cs typeface="Times New Roman" panose="02020603050405020304" pitchFamily="18" charset="0"/>
              </a:rPr>
              <a:t>Additionally, one notable drawback of the application is its occasional tendency to unexpectedly return users to the 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8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p:cTn id="15" dur="750" fill="hold"/>
                                        <p:tgtEl>
                                          <p:spTgt spid="6"/>
                                        </p:tgtEl>
                                        <p:attrNameLst>
                                          <p:attrName>ppt_w</p:attrName>
                                        </p:attrNameLst>
                                      </p:cBhvr>
                                      <p:tavLst>
                                        <p:tav tm="0">
                                          <p:val>
                                            <p:fltVal val="0"/>
                                          </p:val>
                                        </p:tav>
                                        <p:tav tm="100000">
                                          <p:val>
                                            <p:strVal val="#ppt_w"/>
                                          </p:val>
                                        </p:tav>
                                      </p:tavLst>
                                    </p:anim>
                                    <p:anim calcmode="lin" valueType="num">
                                      <p:cBhvr>
                                        <p:cTn id="16" dur="750" fill="hold"/>
                                        <p:tgtEl>
                                          <p:spTgt spid="6"/>
                                        </p:tgtEl>
                                        <p:attrNameLst>
                                          <p:attrName>ppt_h</p:attrName>
                                        </p:attrNameLst>
                                      </p:cBhvr>
                                      <p:tavLst>
                                        <p:tav tm="0">
                                          <p:val>
                                            <p:fltVal val="0"/>
                                          </p:val>
                                        </p:tav>
                                        <p:tav tm="100000">
                                          <p:val>
                                            <p:strVal val="#ppt_h"/>
                                          </p:val>
                                        </p:tav>
                                      </p:tavLst>
                                    </p:anim>
                                    <p:animEffect transition="in" filter="fade">
                                      <p:cBhvr>
                                        <p:cTn id="17" dur="750"/>
                                        <p:tgtEl>
                                          <p:spTgt spid="6"/>
                                        </p:tgtEl>
                                      </p:cBhvr>
                                    </p:animEffect>
                                  </p:childTnLst>
                                </p:cTn>
                              </p:par>
                              <p:par>
                                <p:cTn id="18" presetID="6" presetClass="emph" presetSubtype="0" repeatCount="indefinite" autoRev="1" fill="hold" grpId="1" nodeType="withEffect">
                                  <p:stCondLst>
                                    <p:cond delay="1250"/>
                                  </p:stCondLst>
                                  <p:endCondLst>
                                    <p:cond evt="onNext" delay="0">
                                      <p:tgtEl>
                                        <p:sldTgt/>
                                      </p:tgtEl>
                                    </p:cond>
                                  </p:endCondLst>
                                  <p:childTnLst>
                                    <p:animScale>
                                      <p:cBhvr>
                                        <p:cTn id="19" dur="5000" fill="hold"/>
                                        <p:tgtEl>
                                          <p:spTgt spid="6"/>
                                        </p:tgtEl>
                                      </p:cBhvr>
                                      <p:by x="150000" y="150000"/>
                                    </p:animScale>
                                  </p:childTnLst>
                                </p:cTn>
                              </p:par>
                              <p:par>
                                <p:cTn id="20" presetID="56" presetClass="path" presetSubtype="0" repeatCount="indefinite" accel="50000" decel="50000" autoRev="1" fill="hold" grpId="2" nodeType="withEffect">
                                  <p:stCondLst>
                                    <p:cond delay="2000"/>
                                  </p:stCondLst>
                                  <p:endCondLst>
                                    <p:cond evt="onNext" delay="0">
                                      <p:tgtEl>
                                        <p:sldTgt/>
                                      </p:tgtEl>
                                    </p:cond>
                                  </p:endCondLst>
                                  <p:childTnLst>
                                    <p:animMotion origin="layout" path="M -4.16667E-7 2.96296E-6 L 0.10651 -0.14283 " pathEditMode="relative" rAng="0" ptsTypes="AA">
                                      <p:cBhvr>
                                        <p:cTn id="21" dur="20000" fill="hold"/>
                                        <p:tgtEl>
                                          <p:spTgt spid="6"/>
                                        </p:tgtEl>
                                        <p:attrNameLst>
                                          <p:attrName>ppt_x</p:attrName>
                                          <p:attrName>ppt_y</p:attrName>
                                        </p:attrNameLst>
                                      </p:cBhvr>
                                      <p:rCtr x="5326" y="-7153"/>
                                    </p:animMotion>
                                  </p:childTnLst>
                                </p:cTn>
                              </p:par>
                              <p:par>
                                <p:cTn id="22" presetID="53" presetClass="entr" presetSubtype="16"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750" fill="hold"/>
                                        <p:tgtEl>
                                          <p:spTgt spid="8"/>
                                        </p:tgtEl>
                                        <p:attrNameLst>
                                          <p:attrName>ppt_w</p:attrName>
                                        </p:attrNameLst>
                                      </p:cBhvr>
                                      <p:tavLst>
                                        <p:tav tm="0">
                                          <p:val>
                                            <p:fltVal val="0"/>
                                          </p:val>
                                        </p:tav>
                                        <p:tav tm="100000">
                                          <p:val>
                                            <p:strVal val="#ppt_w"/>
                                          </p:val>
                                        </p:tav>
                                      </p:tavLst>
                                    </p:anim>
                                    <p:anim calcmode="lin" valueType="num">
                                      <p:cBhvr>
                                        <p:cTn id="25" dur="750" fill="hold"/>
                                        <p:tgtEl>
                                          <p:spTgt spid="8"/>
                                        </p:tgtEl>
                                        <p:attrNameLst>
                                          <p:attrName>ppt_h</p:attrName>
                                        </p:attrNameLst>
                                      </p:cBhvr>
                                      <p:tavLst>
                                        <p:tav tm="0">
                                          <p:val>
                                            <p:fltVal val="0"/>
                                          </p:val>
                                        </p:tav>
                                        <p:tav tm="100000">
                                          <p:val>
                                            <p:strVal val="#ppt_h"/>
                                          </p:val>
                                        </p:tav>
                                      </p:tavLst>
                                    </p:anim>
                                    <p:animEffect transition="in" filter="fade">
                                      <p:cBhvr>
                                        <p:cTn id="26" dur="750"/>
                                        <p:tgtEl>
                                          <p:spTgt spid="8"/>
                                        </p:tgtEl>
                                      </p:cBhvr>
                                    </p:animEffect>
                                  </p:childTnLst>
                                </p:cTn>
                              </p:par>
                              <p:par>
                                <p:cTn id="27" presetID="6" presetClass="emph" presetSubtype="0" repeatCount="indefinite" autoRev="1" fill="hold" grpId="1" nodeType="withEffect">
                                  <p:stCondLst>
                                    <p:cond delay="1250"/>
                                  </p:stCondLst>
                                  <p:endCondLst>
                                    <p:cond evt="onNext" delay="0">
                                      <p:tgtEl>
                                        <p:sldTgt/>
                                      </p:tgtEl>
                                    </p:cond>
                                  </p:endCondLst>
                                  <p:childTnLst>
                                    <p:animScale>
                                      <p:cBhvr>
                                        <p:cTn id="28" dur="5000" fill="hold"/>
                                        <p:tgtEl>
                                          <p:spTgt spid="8"/>
                                        </p:tgtEl>
                                      </p:cBhvr>
                                      <p:by x="150000" y="150000"/>
                                    </p:animScale>
                                  </p:childTnLst>
                                </p:cTn>
                              </p:par>
                              <p:par>
                                <p:cTn id="29" presetID="56" presetClass="path" presetSubtype="0" repeatCount="indefinite" accel="50000" decel="50000" autoRev="1" fill="hold" grpId="2" nodeType="withEffect">
                                  <p:stCondLst>
                                    <p:cond delay="2000"/>
                                  </p:stCondLst>
                                  <p:endCondLst>
                                    <p:cond evt="onNext" delay="0">
                                      <p:tgtEl>
                                        <p:sldTgt/>
                                      </p:tgtEl>
                                    </p:cond>
                                  </p:endCondLst>
                                  <p:childTnLst>
                                    <p:animMotion origin="layout" path="M -1.66667E-6 -4.44444E-6 L -0.10104 -0.01666 " pathEditMode="relative" rAng="0" ptsTypes="AA">
                                      <p:cBhvr>
                                        <p:cTn id="30" dur="20000" fill="hold"/>
                                        <p:tgtEl>
                                          <p:spTgt spid="8"/>
                                        </p:tgtEl>
                                        <p:attrNameLst>
                                          <p:attrName>ppt_x</p:attrName>
                                          <p:attrName>ppt_y</p:attrName>
                                        </p:attrNameLst>
                                      </p:cBhvr>
                                      <p:rCtr x="-5052"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6" grpId="1" animBg="1"/>
      <p:bldP spid="6" grpId="2" animBg="1"/>
      <p:bldP spid="8" grpId="0" animBg="1"/>
      <p:bldP spid="8" grpId="1" animBg="1"/>
      <p:bldP spid="8"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B8B80BE-5297-4145-80F5-B57BE94324F5}"/>
              </a:ext>
            </a:extLst>
          </p:cNvPr>
          <p:cNvSpPr/>
          <p:nvPr/>
        </p:nvSpPr>
        <p:spPr>
          <a:xfrm>
            <a:off x="-1229070" y="5628930"/>
            <a:ext cx="2458140" cy="24581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43" name="Group 42">
            <a:extLst>
              <a:ext uri="{FF2B5EF4-FFF2-40B4-BE49-F238E27FC236}">
                <a16:creationId xmlns:a16="http://schemas.microsoft.com/office/drawing/2014/main" id="{55B39ED2-0469-41C2-A5A6-1FAED7836A99}"/>
              </a:ext>
            </a:extLst>
          </p:cNvPr>
          <p:cNvGrpSpPr/>
          <p:nvPr/>
        </p:nvGrpSpPr>
        <p:grpSpPr>
          <a:xfrm>
            <a:off x="3687342" y="483019"/>
            <a:ext cx="8032682" cy="2607695"/>
            <a:chOff x="3687342" y="343099"/>
            <a:chExt cx="8032682" cy="2607695"/>
          </a:xfrm>
        </p:grpSpPr>
        <p:grpSp>
          <p:nvGrpSpPr>
            <p:cNvPr id="2" name="Group 1">
              <a:extLst>
                <a:ext uri="{FF2B5EF4-FFF2-40B4-BE49-F238E27FC236}">
                  <a16:creationId xmlns:a16="http://schemas.microsoft.com/office/drawing/2014/main" id="{38782024-C9E1-4954-828F-80D1A546EA2B}"/>
                </a:ext>
              </a:extLst>
            </p:cNvPr>
            <p:cNvGrpSpPr/>
            <p:nvPr/>
          </p:nvGrpSpPr>
          <p:grpSpPr>
            <a:xfrm>
              <a:off x="10468387" y="343099"/>
              <a:ext cx="1251637" cy="1251637"/>
              <a:chOff x="9533384" y="1058255"/>
              <a:chExt cx="1551041" cy="1551041"/>
            </a:xfrm>
          </p:grpSpPr>
          <p:sp>
            <p:nvSpPr>
              <p:cNvPr id="3" name="Oval 2">
                <a:extLst>
                  <a:ext uri="{FF2B5EF4-FFF2-40B4-BE49-F238E27FC236}">
                    <a16:creationId xmlns:a16="http://schemas.microsoft.com/office/drawing/2014/main" id="{97D1EED3-FBC6-464F-BA01-51528FAE048F}"/>
                  </a:ext>
                </a:extLst>
              </p:cNvPr>
              <p:cNvSpPr/>
              <p:nvPr/>
            </p:nvSpPr>
            <p:spPr>
              <a:xfrm>
                <a:off x="9533384" y="1058255"/>
                <a:ext cx="1551041" cy="1551041"/>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 name="Oval 3">
                <a:extLst>
                  <a:ext uri="{FF2B5EF4-FFF2-40B4-BE49-F238E27FC236}">
                    <a16:creationId xmlns:a16="http://schemas.microsoft.com/office/drawing/2014/main" id="{4ECEA4BF-9672-409E-9D47-2B2A5AAA56C4}"/>
                  </a:ext>
                </a:extLst>
              </p:cNvPr>
              <p:cNvSpPr/>
              <p:nvPr/>
            </p:nvSpPr>
            <p:spPr>
              <a:xfrm>
                <a:off x="9650857" y="1226561"/>
                <a:ext cx="1316092" cy="13160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Montserrat"/>
                    <a:ea typeface="+mn-ea"/>
                    <a:cs typeface="+mn-cs"/>
                  </a:rPr>
                  <a:t>01</a:t>
                </a:r>
              </a:p>
            </p:txBody>
          </p:sp>
        </p:grpSp>
        <p:sp>
          <p:nvSpPr>
            <p:cNvPr id="26" name="TextBox 25">
              <a:extLst>
                <a:ext uri="{FF2B5EF4-FFF2-40B4-BE49-F238E27FC236}">
                  <a16:creationId xmlns:a16="http://schemas.microsoft.com/office/drawing/2014/main" id="{3ADE167A-38F0-4BF5-9292-3453B5198FC8}"/>
                </a:ext>
              </a:extLst>
            </p:cNvPr>
            <p:cNvSpPr txBox="1"/>
            <p:nvPr/>
          </p:nvSpPr>
          <p:spPr>
            <a:xfrm>
              <a:off x="3696681" y="2586207"/>
              <a:ext cx="1830944" cy="364587"/>
            </a:xfrm>
            <a:prstGeom prst="rect">
              <a:avLst/>
            </a:prstGeom>
            <a:noFill/>
          </p:spPr>
          <p:txBody>
            <a:bodyPr wrap="square" rtlCol="0">
              <a:spAutoFit/>
            </a:bodyPr>
            <a:lstStyle/>
            <a:p>
              <a:pPr algn="ctr">
                <a:lnSpc>
                  <a:spcPct val="120000"/>
                </a:lnSpc>
              </a:pPr>
              <a:endParaRPr lang="en-ID" sz="1600" b="1" dirty="0">
                <a:solidFill>
                  <a:schemeClr val="tx1">
                    <a:lumMod val="65000"/>
                    <a:lumOff val="35000"/>
                  </a:schemeClr>
                </a:solidFill>
                <a:latin typeface="+mj-lt"/>
              </a:endParaRPr>
            </a:p>
          </p:txBody>
        </p:sp>
        <p:sp>
          <p:nvSpPr>
            <p:cNvPr id="17" name="TextBox 16">
              <a:extLst>
                <a:ext uri="{FF2B5EF4-FFF2-40B4-BE49-F238E27FC236}">
                  <a16:creationId xmlns:a16="http://schemas.microsoft.com/office/drawing/2014/main" id="{4534A9D2-7EC8-4E09-9F0F-F6F4CA129A28}"/>
                </a:ext>
              </a:extLst>
            </p:cNvPr>
            <p:cNvSpPr txBox="1"/>
            <p:nvPr/>
          </p:nvSpPr>
          <p:spPr>
            <a:xfrm>
              <a:off x="3687342" y="380968"/>
              <a:ext cx="4817316" cy="830997"/>
            </a:xfrm>
            <a:prstGeom prst="rect">
              <a:avLst/>
            </a:prstGeom>
            <a:noFill/>
          </p:spPr>
          <p:txBody>
            <a:bodyPr wrap="square">
              <a:spAutoFit/>
            </a:bodyPr>
            <a:lstStyle/>
            <a:p>
              <a:r>
                <a:rPr lang="en-ID" sz="4800" b="1" dirty="0">
                  <a:solidFill>
                    <a:schemeClr val="accent1"/>
                  </a:solidFill>
                  <a:latin typeface="+mj-lt"/>
                </a:rPr>
                <a:t>AGENDA</a:t>
              </a:r>
            </a:p>
          </p:txBody>
        </p:sp>
      </p:grpSp>
      <p:sp>
        <p:nvSpPr>
          <p:cNvPr id="8" name="TextBox 7">
            <a:extLst>
              <a:ext uri="{FF2B5EF4-FFF2-40B4-BE49-F238E27FC236}">
                <a16:creationId xmlns:a16="http://schemas.microsoft.com/office/drawing/2014/main" id="{12858DB9-2BDE-29EB-157B-B4247DBE7EE1}"/>
              </a:ext>
            </a:extLst>
          </p:cNvPr>
          <p:cNvSpPr txBox="1"/>
          <p:nvPr/>
        </p:nvSpPr>
        <p:spPr>
          <a:xfrm>
            <a:off x="2061882" y="2411504"/>
            <a:ext cx="4034118" cy="2308324"/>
          </a:xfrm>
          <a:prstGeom prst="rect">
            <a:avLst/>
          </a:prstGeom>
          <a:noFill/>
        </p:spPr>
        <p:txBody>
          <a:bodyPr wrap="square" rtlCol="0">
            <a:spAutoFit/>
          </a:bodyPr>
          <a:lstStyle/>
          <a:p>
            <a:pPr marL="342900" indent="-342900">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Introduction                                                            </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Primary Goals</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Why Maven?                                         </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Technologies                                            </a:t>
            </a:r>
          </a:p>
          <a:p>
            <a:pPr marL="285750" indent="-285750">
              <a:buFont typeface="Wingdings" panose="05000000000000000000" pitchFamily="2" charset="2"/>
              <a:buChar char="§"/>
            </a:pPr>
            <a:endParaRPr lang="en-IN" dirty="0"/>
          </a:p>
        </p:txBody>
      </p:sp>
      <p:sp>
        <p:nvSpPr>
          <p:cNvPr id="10" name="TextBox 9">
            <a:extLst>
              <a:ext uri="{FF2B5EF4-FFF2-40B4-BE49-F238E27FC236}">
                <a16:creationId xmlns:a16="http://schemas.microsoft.com/office/drawing/2014/main" id="{7410B908-3A9F-6BC1-32F6-18B06137E01E}"/>
              </a:ext>
            </a:extLst>
          </p:cNvPr>
          <p:cNvSpPr txBox="1"/>
          <p:nvPr/>
        </p:nvSpPr>
        <p:spPr>
          <a:xfrm>
            <a:off x="7060086" y="2411504"/>
            <a:ext cx="4034118" cy="2308324"/>
          </a:xfrm>
          <a:prstGeom prst="rect">
            <a:avLst/>
          </a:prstGeom>
          <a:noFill/>
        </p:spPr>
        <p:txBody>
          <a:bodyPr wrap="square" rtlCol="0">
            <a:spAutoFit/>
          </a:bodyPr>
          <a:lstStyle/>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Screenshots</a:t>
            </a:r>
            <a:r>
              <a:rPr lang="en-IN" sz="1800" b="1"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Outcomes</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Advantages</a:t>
            </a:r>
            <a:r>
              <a:rPr lang="en-IN" sz="1800" b="1"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endParaRPr lang="en-IN"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Conclusion</a:t>
            </a:r>
            <a:r>
              <a:rPr lang="en-IN" sz="1800" b="1"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11872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CFB120-8E1F-4495-B0A0-2CE4A05AFB0D}"/>
              </a:ext>
            </a:extLst>
          </p:cNvPr>
          <p:cNvGrpSpPr/>
          <p:nvPr/>
        </p:nvGrpSpPr>
        <p:grpSpPr>
          <a:xfrm rot="18329519">
            <a:off x="10059736" y="-752540"/>
            <a:ext cx="2837104" cy="3225690"/>
            <a:chOff x="10489864" y="661492"/>
            <a:chExt cx="1858400" cy="2112937"/>
          </a:xfrm>
        </p:grpSpPr>
        <p:sp>
          <p:nvSpPr>
            <p:cNvPr id="61" name="Oval 60">
              <a:extLst>
                <a:ext uri="{FF2B5EF4-FFF2-40B4-BE49-F238E27FC236}">
                  <a16:creationId xmlns:a16="http://schemas.microsoft.com/office/drawing/2014/main" id="{C49FE9FB-C05E-4FD9-BA0E-DFA7DA249959}"/>
                </a:ext>
              </a:extLst>
            </p:cNvPr>
            <p:cNvSpPr/>
            <p:nvPr/>
          </p:nvSpPr>
          <p:spPr>
            <a:xfrm>
              <a:off x="10645086" y="1071251"/>
              <a:ext cx="1703178" cy="1703178"/>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sp>
          <p:nvSpPr>
            <p:cNvPr id="62" name="Oval 61">
              <a:extLst>
                <a:ext uri="{FF2B5EF4-FFF2-40B4-BE49-F238E27FC236}">
                  <a16:creationId xmlns:a16="http://schemas.microsoft.com/office/drawing/2014/main" id="{1F75D5B9-58EB-4704-8429-98EACC3F9F5D}"/>
                </a:ext>
              </a:extLst>
            </p:cNvPr>
            <p:cNvSpPr/>
            <p:nvPr/>
          </p:nvSpPr>
          <p:spPr>
            <a:xfrm>
              <a:off x="10947919" y="661492"/>
              <a:ext cx="228833" cy="228833"/>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Raleway" panose="020B0503030101060003" pitchFamily="34" charset="0"/>
                  <a:cs typeface="Poppins Light" panose="02000000000000000000" pitchFamily="2" charset="0"/>
                </a:rPr>
                <a:t> </a:t>
              </a:r>
              <a:endParaRPr lang="en-ID" sz="1050" dirty="0">
                <a:latin typeface="Raleway" panose="020B0503030101060003" pitchFamily="34" charset="0"/>
                <a:cs typeface="Poppins Light" panose="02000000000000000000" pitchFamily="2" charset="0"/>
              </a:endParaRPr>
            </a:p>
          </p:txBody>
        </p:sp>
        <p:sp>
          <p:nvSpPr>
            <p:cNvPr id="63" name="Oval 62">
              <a:extLst>
                <a:ext uri="{FF2B5EF4-FFF2-40B4-BE49-F238E27FC236}">
                  <a16:creationId xmlns:a16="http://schemas.microsoft.com/office/drawing/2014/main" id="{47B5E422-5541-484A-8497-D7C12036CF8E}"/>
                </a:ext>
              </a:extLst>
            </p:cNvPr>
            <p:cNvSpPr/>
            <p:nvPr/>
          </p:nvSpPr>
          <p:spPr>
            <a:xfrm>
              <a:off x="10489864" y="1613660"/>
              <a:ext cx="452713" cy="452713"/>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grpSp>
      <p:grpSp>
        <p:nvGrpSpPr>
          <p:cNvPr id="65" name="Group 64">
            <a:extLst>
              <a:ext uri="{FF2B5EF4-FFF2-40B4-BE49-F238E27FC236}">
                <a16:creationId xmlns:a16="http://schemas.microsoft.com/office/drawing/2014/main" id="{C5EB9CD7-19EB-4281-8549-DAD300A9362F}"/>
              </a:ext>
            </a:extLst>
          </p:cNvPr>
          <p:cNvGrpSpPr/>
          <p:nvPr/>
        </p:nvGrpSpPr>
        <p:grpSpPr>
          <a:xfrm rot="1398352">
            <a:off x="-328496" y="5371167"/>
            <a:ext cx="1703178" cy="2293863"/>
            <a:chOff x="10645086" y="661492"/>
            <a:chExt cx="1703178" cy="2293863"/>
          </a:xfrm>
        </p:grpSpPr>
        <p:sp>
          <p:nvSpPr>
            <p:cNvPr id="66" name="Oval 65">
              <a:extLst>
                <a:ext uri="{FF2B5EF4-FFF2-40B4-BE49-F238E27FC236}">
                  <a16:creationId xmlns:a16="http://schemas.microsoft.com/office/drawing/2014/main" id="{5F4CEE65-98E8-4A5C-A0AA-E27991D7C4E9}"/>
                </a:ext>
              </a:extLst>
            </p:cNvPr>
            <p:cNvSpPr/>
            <p:nvPr/>
          </p:nvSpPr>
          <p:spPr>
            <a:xfrm>
              <a:off x="10645086" y="1071251"/>
              <a:ext cx="1703178" cy="1703178"/>
            </a:xfrm>
            <a:prstGeom prst="ellipse">
              <a:avLst/>
            </a:prstGeom>
            <a:gradFill flip="none" rotWithShape="1">
              <a:gsLst>
                <a:gs pos="0">
                  <a:schemeClr val="accent2"/>
                </a:gs>
                <a:gs pos="100000">
                  <a:schemeClr val="accent2">
                    <a:lumMod val="60000"/>
                    <a:lumOff val="40000"/>
                  </a:schemeClr>
                </a:gs>
              </a:gsLst>
              <a:lin ang="8100000" scaled="1"/>
              <a:tileRect/>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sp>
          <p:nvSpPr>
            <p:cNvPr id="67" name="Oval 66">
              <a:extLst>
                <a:ext uri="{FF2B5EF4-FFF2-40B4-BE49-F238E27FC236}">
                  <a16:creationId xmlns:a16="http://schemas.microsoft.com/office/drawing/2014/main" id="{3F0CE9A6-8486-437B-9E4D-79414F870E23}"/>
                </a:ext>
              </a:extLst>
            </p:cNvPr>
            <p:cNvSpPr/>
            <p:nvPr/>
          </p:nvSpPr>
          <p:spPr>
            <a:xfrm>
              <a:off x="10947919" y="661492"/>
              <a:ext cx="228833" cy="228833"/>
            </a:xfrm>
            <a:prstGeom prst="ellipse">
              <a:avLst/>
            </a:prstGeom>
            <a:gradFill flip="none" rotWithShape="1">
              <a:gsLst>
                <a:gs pos="0">
                  <a:schemeClr val="accent1"/>
                </a:gs>
                <a:gs pos="77000">
                  <a:schemeClr val="accent1">
                    <a:lumMod val="60000"/>
                    <a:lumOff val="40000"/>
                  </a:schemeClr>
                </a:gs>
              </a:gsLst>
              <a:lin ang="54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Raleway" panose="020B0503030101060003" pitchFamily="34" charset="0"/>
                  <a:cs typeface="Poppins Light" panose="02000000000000000000" pitchFamily="2" charset="0"/>
                </a:rPr>
                <a:t> </a:t>
              </a:r>
              <a:endParaRPr lang="en-ID" sz="1050" dirty="0">
                <a:latin typeface="Raleway" panose="020B0503030101060003" pitchFamily="34" charset="0"/>
                <a:cs typeface="Poppins Light" panose="02000000000000000000" pitchFamily="2" charset="0"/>
              </a:endParaRPr>
            </a:p>
          </p:txBody>
        </p:sp>
        <p:sp>
          <p:nvSpPr>
            <p:cNvPr id="68" name="Oval 67">
              <a:extLst>
                <a:ext uri="{FF2B5EF4-FFF2-40B4-BE49-F238E27FC236}">
                  <a16:creationId xmlns:a16="http://schemas.microsoft.com/office/drawing/2014/main" id="{9AC3DD76-20DD-4F62-8B70-9186F3500094}"/>
                </a:ext>
              </a:extLst>
            </p:cNvPr>
            <p:cNvSpPr/>
            <p:nvPr/>
          </p:nvSpPr>
          <p:spPr>
            <a:xfrm>
              <a:off x="10724039" y="2502642"/>
              <a:ext cx="452713" cy="452713"/>
            </a:xfrm>
            <a:prstGeom prst="ellipse">
              <a:avLst/>
            </a:prstGeom>
            <a:gradFill>
              <a:gsLst>
                <a:gs pos="0">
                  <a:schemeClr val="accent3"/>
                </a:gs>
                <a:gs pos="100000">
                  <a:schemeClr val="accent3">
                    <a:lumMod val="60000"/>
                    <a:lumOff val="40000"/>
                  </a:schemeClr>
                </a:gs>
              </a:gsLst>
              <a:lin ang="2700000" scaled="0"/>
            </a:gradFill>
            <a:ln>
              <a:noFill/>
            </a:ln>
            <a:effectLst>
              <a:outerShdw blurRad="355600" dist="254000" dir="2700000" sx="74000" sy="74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grpSp>
      <p:sp>
        <p:nvSpPr>
          <p:cNvPr id="69" name="Oval 68">
            <a:extLst>
              <a:ext uri="{FF2B5EF4-FFF2-40B4-BE49-F238E27FC236}">
                <a16:creationId xmlns:a16="http://schemas.microsoft.com/office/drawing/2014/main" id="{EB53EAC7-DA10-46F3-A5E6-56989864BBED}"/>
              </a:ext>
            </a:extLst>
          </p:cNvPr>
          <p:cNvSpPr/>
          <p:nvPr/>
        </p:nvSpPr>
        <p:spPr>
          <a:xfrm>
            <a:off x="-3009410" y="-2424579"/>
            <a:ext cx="4937793" cy="4937791"/>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D97A3536-CFD0-E70A-BBF0-902BCF3A74C3}"/>
              </a:ext>
            </a:extLst>
          </p:cNvPr>
          <p:cNvSpPr txBox="1"/>
          <p:nvPr/>
        </p:nvSpPr>
        <p:spPr>
          <a:xfrm>
            <a:off x="4095241" y="943557"/>
            <a:ext cx="5772728" cy="707886"/>
          </a:xfrm>
          <a:prstGeom prst="rect">
            <a:avLst/>
          </a:prstGeom>
          <a:noFill/>
        </p:spPr>
        <p:txBody>
          <a:bodyPr wrap="square" rtlCol="0">
            <a:spAutoFit/>
          </a:bodyPr>
          <a:lstStyle/>
          <a:p>
            <a:r>
              <a:rPr lang="en-IN" sz="4000" b="1" dirty="0">
                <a:solidFill>
                  <a:schemeClr val="accent1"/>
                </a:solidFill>
                <a:latin typeface="Times New Roman" panose="02020603050405020304" pitchFamily="18" charset="0"/>
                <a:cs typeface="Times New Roman" panose="02020603050405020304" pitchFamily="18" charset="0"/>
              </a:rPr>
              <a:t>ADVANTAGES</a:t>
            </a:r>
          </a:p>
        </p:txBody>
      </p:sp>
      <p:sp>
        <p:nvSpPr>
          <p:cNvPr id="18" name="TextBox 17">
            <a:extLst>
              <a:ext uri="{FF2B5EF4-FFF2-40B4-BE49-F238E27FC236}">
                <a16:creationId xmlns:a16="http://schemas.microsoft.com/office/drawing/2014/main" id="{0092D2F2-8F38-EBA2-5160-0B513CC7E96F}"/>
              </a:ext>
            </a:extLst>
          </p:cNvPr>
          <p:cNvSpPr txBox="1"/>
          <p:nvPr/>
        </p:nvSpPr>
        <p:spPr>
          <a:xfrm>
            <a:off x="1928383" y="2529879"/>
            <a:ext cx="9097818" cy="254108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Testing plays a crucial role by identifying vulnerabilities, security flaws, usability issues, bugs, and performance bottlenecks in the application, ultimately enhancing security, user experience, and reducing downtime.</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use Excel to try out different situations automatically. This means we can test many things at once, which would be too time-consuming to do by hand.</a:t>
            </a:r>
          </a:p>
          <a:p>
            <a:pPr>
              <a:lnSpc>
                <a:spcPct val="150000"/>
              </a:lnSpc>
            </a:pPr>
            <a:endParaRPr lang="en-US" dirty="0"/>
          </a:p>
        </p:txBody>
      </p:sp>
    </p:spTree>
    <p:extLst>
      <p:ext uri="{BB962C8B-B14F-4D97-AF65-F5344CB8AC3E}">
        <p14:creationId xmlns:p14="http://schemas.microsoft.com/office/powerpoint/2010/main" val="2519837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F6F3A-E703-F622-9541-AB29E298D1AF}"/>
              </a:ext>
            </a:extLst>
          </p:cNvPr>
          <p:cNvSpPr txBox="1"/>
          <p:nvPr/>
        </p:nvSpPr>
        <p:spPr>
          <a:xfrm>
            <a:off x="1156447" y="1872332"/>
            <a:ext cx="10434918" cy="464871"/>
          </a:xfrm>
          <a:prstGeom prst="rect">
            <a:avLst/>
          </a:prstGeom>
          <a:noFill/>
        </p:spPr>
        <p:txBody>
          <a:bodyPr wrap="square" rtlCol="0">
            <a:spAutoFit/>
          </a:bodyPr>
          <a:lstStyle/>
          <a:p>
            <a:pPr algn="l">
              <a:lnSpc>
                <a:spcPct val="150000"/>
              </a:lnSpc>
            </a:pPr>
            <a:endParaRPr lang="en-US" b="1" i="0" dirty="0">
              <a:solidFill>
                <a:srgbClr val="374151"/>
              </a:solidFill>
              <a:effectLst/>
              <a:latin typeface="Söhne"/>
            </a:endParaRPr>
          </a:p>
        </p:txBody>
      </p:sp>
      <p:pic>
        <p:nvPicPr>
          <p:cNvPr id="5" name="Picture 4">
            <a:extLst>
              <a:ext uri="{FF2B5EF4-FFF2-40B4-BE49-F238E27FC236}">
                <a16:creationId xmlns:a16="http://schemas.microsoft.com/office/drawing/2014/main" id="{A9A4B30E-A4C3-6D18-4AD5-D95E5E4FDB79}"/>
              </a:ext>
            </a:extLst>
          </p:cNvPr>
          <p:cNvPicPr>
            <a:picLocks noChangeAspect="1"/>
          </p:cNvPicPr>
          <p:nvPr/>
        </p:nvPicPr>
        <p:blipFill>
          <a:blip r:embed="rId2"/>
          <a:stretch>
            <a:fillRect/>
          </a:stretch>
        </p:blipFill>
        <p:spPr>
          <a:xfrm>
            <a:off x="159291" y="3843212"/>
            <a:ext cx="2334970" cy="3151905"/>
          </a:xfrm>
          <a:prstGeom prst="rect">
            <a:avLst/>
          </a:prstGeom>
        </p:spPr>
      </p:pic>
      <p:pic>
        <p:nvPicPr>
          <p:cNvPr id="6" name="Picture 5">
            <a:extLst>
              <a:ext uri="{FF2B5EF4-FFF2-40B4-BE49-F238E27FC236}">
                <a16:creationId xmlns:a16="http://schemas.microsoft.com/office/drawing/2014/main" id="{F90FB99A-5BCC-0047-0E08-F32BF6C7C10A}"/>
              </a:ext>
            </a:extLst>
          </p:cNvPr>
          <p:cNvPicPr>
            <a:picLocks noChangeAspect="1"/>
          </p:cNvPicPr>
          <p:nvPr/>
        </p:nvPicPr>
        <p:blipFill>
          <a:blip r:embed="rId2"/>
          <a:stretch>
            <a:fillRect/>
          </a:stretch>
        </p:blipFill>
        <p:spPr>
          <a:xfrm>
            <a:off x="9760492" y="-988764"/>
            <a:ext cx="2334970" cy="3151905"/>
          </a:xfrm>
          <a:prstGeom prst="rect">
            <a:avLst/>
          </a:prstGeom>
        </p:spPr>
      </p:pic>
      <p:pic>
        <p:nvPicPr>
          <p:cNvPr id="7" name="Picture 6">
            <a:extLst>
              <a:ext uri="{FF2B5EF4-FFF2-40B4-BE49-F238E27FC236}">
                <a16:creationId xmlns:a16="http://schemas.microsoft.com/office/drawing/2014/main" id="{9EDFB2C7-0B99-2C1E-6FD7-AC966D80DB70}"/>
              </a:ext>
            </a:extLst>
          </p:cNvPr>
          <p:cNvPicPr>
            <a:picLocks noChangeAspect="1"/>
          </p:cNvPicPr>
          <p:nvPr/>
        </p:nvPicPr>
        <p:blipFill>
          <a:blip r:embed="rId3"/>
          <a:stretch>
            <a:fillRect/>
          </a:stretch>
        </p:blipFill>
        <p:spPr>
          <a:xfrm>
            <a:off x="-1063717" y="-1390929"/>
            <a:ext cx="3328704" cy="3328704"/>
          </a:xfrm>
          <a:prstGeom prst="rect">
            <a:avLst/>
          </a:prstGeom>
        </p:spPr>
      </p:pic>
      <p:sp>
        <p:nvSpPr>
          <p:cNvPr id="8" name="TextBox 7">
            <a:extLst>
              <a:ext uri="{FF2B5EF4-FFF2-40B4-BE49-F238E27FC236}">
                <a16:creationId xmlns:a16="http://schemas.microsoft.com/office/drawing/2014/main" id="{B21E028B-3376-B619-1A5D-D95D5450907A}"/>
              </a:ext>
            </a:extLst>
          </p:cNvPr>
          <p:cNvSpPr txBox="1"/>
          <p:nvPr/>
        </p:nvSpPr>
        <p:spPr>
          <a:xfrm>
            <a:off x="2093259" y="1864766"/>
            <a:ext cx="8561294" cy="373031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Double-Checking Everything: We have special checks in our tests to make sure the website is behaving just the way we expect it to. This gives us confidence in its performance.</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If something goes wrong during a test, we automatically take a picture of the screen. This helps us understand exactly what happened and fix it faster.</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After each test, we create easy-to-read reports. These reports show what worked well and what didn't. They help us and our team understand the results.</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56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25CD0E5-BA1E-43E7-93D3-78BC0F99D933}"/>
              </a:ext>
            </a:extLst>
          </p:cNvPr>
          <p:cNvSpPr/>
          <p:nvPr/>
        </p:nvSpPr>
        <p:spPr>
          <a:xfrm>
            <a:off x="-1996957" y="3501670"/>
            <a:ext cx="6563914" cy="6563912"/>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 name="Oval 2">
            <a:extLst>
              <a:ext uri="{FF2B5EF4-FFF2-40B4-BE49-F238E27FC236}">
                <a16:creationId xmlns:a16="http://schemas.microsoft.com/office/drawing/2014/main" id="{D0E8D45B-150C-4D03-82E6-A9B26D7D5A2F}"/>
              </a:ext>
            </a:extLst>
          </p:cNvPr>
          <p:cNvSpPr/>
          <p:nvPr/>
        </p:nvSpPr>
        <p:spPr>
          <a:xfrm>
            <a:off x="8750954" y="-676414"/>
            <a:ext cx="4164637" cy="4164636"/>
          </a:xfrm>
          <a:prstGeom prst="ellips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11" name="Group 10">
            <a:extLst>
              <a:ext uri="{FF2B5EF4-FFF2-40B4-BE49-F238E27FC236}">
                <a16:creationId xmlns:a16="http://schemas.microsoft.com/office/drawing/2014/main" id="{DF089BD5-377E-4BC0-9EC4-70CA3FFD0E3D}"/>
              </a:ext>
            </a:extLst>
          </p:cNvPr>
          <p:cNvGrpSpPr/>
          <p:nvPr/>
        </p:nvGrpSpPr>
        <p:grpSpPr>
          <a:xfrm>
            <a:off x="2475821" y="639348"/>
            <a:ext cx="8357451" cy="5101337"/>
            <a:chOff x="1530964" y="985426"/>
            <a:chExt cx="7986242" cy="5101337"/>
          </a:xfrm>
        </p:grpSpPr>
        <p:sp>
          <p:nvSpPr>
            <p:cNvPr id="49" name="TextBox 48">
              <a:extLst>
                <a:ext uri="{FF2B5EF4-FFF2-40B4-BE49-F238E27FC236}">
                  <a16:creationId xmlns:a16="http://schemas.microsoft.com/office/drawing/2014/main" id="{4DF3A8AD-BB00-4D40-981E-0040964C9D4F}"/>
                </a:ext>
              </a:extLst>
            </p:cNvPr>
            <p:cNvSpPr txBox="1"/>
            <p:nvPr/>
          </p:nvSpPr>
          <p:spPr>
            <a:xfrm>
              <a:off x="3018389" y="985426"/>
              <a:ext cx="5290837" cy="757130"/>
            </a:xfrm>
            <a:prstGeom prst="rect">
              <a:avLst/>
            </a:prstGeom>
            <a:noFill/>
          </p:spPr>
          <p:txBody>
            <a:bodyPr wrap="square" rtlCol="0">
              <a:spAutoFit/>
            </a:bodyPr>
            <a:lstStyle/>
            <a:p>
              <a:pPr marL="0" marR="0" lvl="0" indent="0" algn="ctr" defTabSz="914309" rtl="0" eaLnBrk="1" fontAlgn="auto" latinLnBrk="0" hangingPunct="1">
                <a:lnSpc>
                  <a:spcPct val="9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D58FE"/>
                  </a:solidFill>
                  <a:effectLst/>
                  <a:uLnTx/>
                  <a:uFillTx/>
                  <a:latin typeface="Montserrat"/>
                  <a:ea typeface="Open Sans" panose="020B0606030504020204" pitchFamily="34" charset="0"/>
                  <a:cs typeface="Poppins" panose="00000500000000000000" pitchFamily="50" charset="0"/>
                </a:rPr>
                <a:t>Conclusions</a:t>
              </a:r>
            </a:p>
          </p:txBody>
        </p:sp>
        <p:grpSp>
          <p:nvGrpSpPr>
            <p:cNvPr id="4" name="Group 3">
              <a:extLst>
                <a:ext uri="{FF2B5EF4-FFF2-40B4-BE49-F238E27FC236}">
                  <a16:creationId xmlns:a16="http://schemas.microsoft.com/office/drawing/2014/main" id="{3676722D-5098-4EAA-8DB3-6A5566441D25}"/>
                </a:ext>
              </a:extLst>
            </p:cNvPr>
            <p:cNvGrpSpPr/>
            <p:nvPr/>
          </p:nvGrpSpPr>
          <p:grpSpPr>
            <a:xfrm>
              <a:off x="1530964" y="2310356"/>
              <a:ext cx="2195123" cy="3776407"/>
              <a:chOff x="6212226" y="2031609"/>
              <a:chExt cx="2195123" cy="3776407"/>
            </a:xfrm>
          </p:grpSpPr>
          <p:sp>
            <p:nvSpPr>
              <p:cNvPr id="5" name="Rectangle: Rounded Corners 4">
                <a:extLst>
                  <a:ext uri="{FF2B5EF4-FFF2-40B4-BE49-F238E27FC236}">
                    <a16:creationId xmlns:a16="http://schemas.microsoft.com/office/drawing/2014/main" id="{7A56E57E-22E7-4E56-B09B-82A3E4759174}"/>
                  </a:ext>
                </a:extLst>
              </p:cNvPr>
              <p:cNvSpPr/>
              <p:nvPr/>
            </p:nvSpPr>
            <p:spPr>
              <a:xfrm>
                <a:off x="6574480" y="2410080"/>
                <a:ext cx="1832869" cy="3397936"/>
              </a:xfrm>
              <a:prstGeom prst="roundRect">
                <a:avLst>
                  <a:gd name="adj" fmla="val 7413"/>
                </a:avLst>
              </a:prstGeom>
              <a:noFill/>
              <a:ln w="76200">
                <a:solidFill>
                  <a:schemeClr val="accent1"/>
                </a:solidFill>
              </a:ln>
              <a:effectLst>
                <a:outerShdw blurRad="1079500" dist="571500" dir="4320000" sx="85000" sy="85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defTabSz="914309" rtl="0" eaLnBrk="1" fontAlgn="auto" latinLnBrk="0" hangingPunct="1">
                  <a:lnSpc>
                    <a:spcPct val="100000"/>
                  </a:lnSpc>
                  <a:spcBef>
                    <a:spcPts val="0"/>
                  </a:spcBef>
                  <a:spcAft>
                    <a:spcPts val="0"/>
                  </a:spcAft>
                  <a:buClrTx/>
                  <a:buSzTx/>
                  <a:buFontTx/>
                  <a:buNone/>
                  <a:tabLst/>
                  <a:defRPr/>
                </a:pPr>
                <a:r>
                  <a:rPr lang="en-US" dirty="0">
                    <a:solidFill>
                      <a:srgbClr val="202124"/>
                    </a:solidFill>
                    <a:latin typeface="Times New Roman" panose="02020603050405020304" pitchFamily="18" charset="0"/>
                    <a:cs typeface="Times New Roman" panose="02020603050405020304" pitchFamily="18" charset="0"/>
                  </a:rPr>
                  <a:t>O</a:t>
                </a:r>
                <a:r>
                  <a:rPr lang="en-US" b="0" i="0" dirty="0">
                    <a:solidFill>
                      <a:srgbClr val="202124"/>
                    </a:solidFill>
                    <a:effectLst/>
                    <a:latin typeface="Times New Roman" panose="02020603050405020304" pitchFamily="18" charset="0"/>
                    <a:cs typeface="Times New Roman" panose="02020603050405020304" pitchFamily="18" charset="0"/>
                  </a:rPr>
                  <a:t>ur testing revealed that the application demonstrated strong performance in key areas </a:t>
                </a:r>
                <a:endParaRPr kumimoji="0" lang="en-US"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33F4F17A-6EE8-4DB1-B79D-CD86B6E9421C}"/>
                  </a:ext>
                </a:extLst>
              </p:cNvPr>
              <p:cNvGrpSpPr/>
              <p:nvPr/>
            </p:nvGrpSpPr>
            <p:grpSpPr>
              <a:xfrm>
                <a:off x="6212226" y="2031609"/>
                <a:ext cx="871658" cy="871658"/>
                <a:chOff x="5767384" y="1691478"/>
                <a:chExt cx="1551041" cy="1551041"/>
              </a:xfrm>
            </p:grpSpPr>
            <p:sp>
              <p:nvSpPr>
                <p:cNvPr id="34" name="Oval 33">
                  <a:extLst>
                    <a:ext uri="{FF2B5EF4-FFF2-40B4-BE49-F238E27FC236}">
                      <a16:creationId xmlns:a16="http://schemas.microsoft.com/office/drawing/2014/main" id="{86C7F8E6-2CBC-4EF0-84B0-4A147D197E48}"/>
                    </a:ext>
                  </a:extLst>
                </p:cNvPr>
                <p:cNvSpPr/>
                <p:nvPr/>
              </p:nvSpPr>
              <p:spPr>
                <a:xfrm>
                  <a:off x="5767384" y="1691478"/>
                  <a:ext cx="1551041" cy="1551041"/>
                </a:xfrm>
                <a:prstGeom prst="ellipse">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5" name="Oval 34">
                  <a:extLst>
                    <a:ext uri="{FF2B5EF4-FFF2-40B4-BE49-F238E27FC236}">
                      <a16:creationId xmlns:a16="http://schemas.microsoft.com/office/drawing/2014/main" id="{1C452B5E-07FB-4588-A555-A0BD5C8509CD}"/>
                    </a:ext>
                  </a:extLst>
                </p:cNvPr>
                <p:cNvSpPr/>
                <p:nvPr/>
              </p:nvSpPr>
              <p:spPr>
                <a:xfrm>
                  <a:off x="5884857" y="1808953"/>
                  <a:ext cx="1316092" cy="1316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mj-lt"/>
                      <a:ea typeface="+mn-ea"/>
                      <a:cs typeface="+mn-cs"/>
                    </a:rPr>
                    <a:t>01</a:t>
                  </a:r>
                </a:p>
              </p:txBody>
            </p:sp>
          </p:grpSp>
        </p:grpSp>
        <p:sp>
          <p:nvSpPr>
            <p:cNvPr id="40" name="Rectangle: Rounded Corners 39">
              <a:extLst>
                <a:ext uri="{FF2B5EF4-FFF2-40B4-BE49-F238E27FC236}">
                  <a16:creationId xmlns:a16="http://schemas.microsoft.com/office/drawing/2014/main" id="{B6EF9578-8E0A-4CFD-BEE5-91842027543D}"/>
                </a:ext>
              </a:extLst>
            </p:cNvPr>
            <p:cNvSpPr/>
            <p:nvPr/>
          </p:nvSpPr>
          <p:spPr>
            <a:xfrm>
              <a:off x="4190517" y="2688827"/>
              <a:ext cx="1781468" cy="3397936"/>
            </a:xfrm>
            <a:prstGeom prst="roundRect">
              <a:avLst>
                <a:gd name="adj" fmla="val 7413"/>
              </a:avLst>
            </a:prstGeom>
            <a:noFill/>
            <a:ln w="76200">
              <a:solidFill>
                <a:schemeClr val="accent2"/>
              </a:solidFill>
            </a:ln>
            <a:effectLst>
              <a:outerShdw blurRad="1079500" dist="571500" dir="4320000" sx="85000" sy="85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3" name="Oval 42">
              <a:extLst>
                <a:ext uri="{FF2B5EF4-FFF2-40B4-BE49-F238E27FC236}">
                  <a16:creationId xmlns:a16="http://schemas.microsoft.com/office/drawing/2014/main" id="{D3A8F042-CCD9-4513-ABDA-ABF53E892573}"/>
                </a:ext>
              </a:extLst>
            </p:cNvPr>
            <p:cNvSpPr/>
            <p:nvPr/>
          </p:nvSpPr>
          <p:spPr>
            <a:xfrm>
              <a:off x="3902492" y="2310356"/>
              <a:ext cx="871658" cy="871658"/>
            </a:xfrm>
            <a:prstGeom prst="ellipse">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6" name="Oval 45">
              <a:extLst>
                <a:ext uri="{FF2B5EF4-FFF2-40B4-BE49-F238E27FC236}">
                  <a16:creationId xmlns:a16="http://schemas.microsoft.com/office/drawing/2014/main" id="{DDE03A6C-601C-49E5-B057-40AF88691551}"/>
                </a:ext>
              </a:extLst>
            </p:cNvPr>
            <p:cNvSpPr/>
            <p:nvPr/>
          </p:nvSpPr>
          <p:spPr>
            <a:xfrm>
              <a:off x="3968510" y="2376375"/>
              <a:ext cx="739621" cy="7396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mj-lt"/>
                  <a:ea typeface="+mn-ea"/>
                  <a:cs typeface="+mn-cs"/>
                </a:rPr>
                <a:t>02</a:t>
              </a:r>
            </a:p>
          </p:txBody>
        </p:sp>
        <p:sp>
          <p:nvSpPr>
            <p:cNvPr id="48" name="Rectangle: Rounded Corners 47">
              <a:extLst>
                <a:ext uri="{FF2B5EF4-FFF2-40B4-BE49-F238E27FC236}">
                  <a16:creationId xmlns:a16="http://schemas.microsoft.com/office/drawing/2014/main" id="{ECD04EFC-727F-42B3-8A09-D437E394472E}"/>
                </a:ext>
              </a:extLst>
            </p:cNvPr>
            <p:cNvSpPr/>
            <p:nvPr/>
          </p:nvSpPr>
          <p:spPr>
            <a:xfrm>
              <a:off x="6562044" y="2688827"/>
              <a:ext cx="1820857" cy="3397935"/>
            </a:xfrm>
            <a:prstGeom prst="roundRect">
              <a:avLst>
                <a:gd name="adj" fmla="val 7413"/>
              </a:avLst>
            </a:prstGeom>
            <a:noFill/>
            <a:ln w="76200">
              <a:solidFill>
                <a:schemeClr val="accent3"/>
              </a:solidFill>
            </a:ln>
            <a:effectLst>
              <a:outerShdw blurRad="1079500" dist="571500" dir="4320000" sx="85000" sy="85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5" name="Oval 64">
              <a:extLst>
                <a:ext uri="{FF2B5EF4-FFF2-40B4-BE49-F238E27FC236}">
                  <a16:creationId xmlns:a16="http://schemas.microsoft.com/office/drawing/2014/main" id="{972E9CCB-B2BA-422D-AA4B-1C08CFCAF6C1}"/>
                </a:ext>
              </a:extLst>
            </p:cNvPr>
            <p:cNvSpPr/>
            <p:nvPr/>
          </p:nvSpPr>
          <p:spPr>
            <a:xfrm>
              <a:off x="6274020" y="2310356"/>
              <a:ext cx="871658" cy="871658"/>
            </a:xfrm>
            <a:prstGeom prst="ellipse">
              <a:avLst/>
            </a:prstGeom>
            <a:solidFill>
              <a:schemeClr val="accent3">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6" name="Oval 65">
              <a:extLst>
                <a:ext uri="{FF2B5EF4-FFF2-40B4-BE49-F238E27FC236}">
                  <a16:creationId xmlns:a16="http://schemas.microsoft.com/office/drawing/2014/main" id="{8C8362C9-0FDE-4A3A-857B-233CEC6E4E91}"/>
                </a:ext>
              </a:extLst>
            </p:cNvPr>
            <p:cNvSpPr/>
            <p:nvPr/>
          </p:nvSpPr>
          <p:spPr>
            <a:xfrm>
              <a:off x="6340038" y="2376375"/>
              <a:ext cx="739621" cy="7396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mj-lt"/>
                  <a:ea typeface="+mn-ea"/>
                  <a:cs typeface="+mn-cs"/>
                </a:rPr>
                <a:t>03</a:t>
              </a:r>
            </a:p>
          </p:txBody>
        </p:sp>
        <p:sp>
          <p:nvSpPr>
            <p:cNvPr id="71" name="Oval 70">
              <a:extLst>
                <a:ext uri="{FF2B5EF4-FFF2-40B4-BE49-F238E27FC236}">
                  <a16:creationId xmlns:a16="http://schemas.microsoft.com/office/drawing/2014/main" id="{0C9C9A11-B6CE-4D01-8AED-D2EDD3487234}"/>
                </a:ext>
              </a:extLst>
            </p:cNvPr>
            <p:cNvSpPr/>
            <p:nvPr/>
          </p:nvSpPr>
          <p:spPr>
            <a:xfrm>
              <a:off x="8645548" y="2310356"/>
              <a:ext cx="871658" cy="871658"/>
            </a:xfrm>
            <a:prstGeom prst="ellipse">
              <a:avLst/>
            </a:prstGeom>
            <a:solidFill>
              <a:schemeClr val="accent4">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pSp>
      <p:sp>
        <p:nvSpPr>
          <p:cNvPr id="6" name="TextBox 5">
            <a:extLst>
              <a:ext uri="{FF2B5EF4-FFF2-40B4-BE49-F238E27FC236}">
                <a16:creationId xmlns:a16="http://schemas.microsoft.com/office/drawing/2014/main" id="{F9511FC6-DB0F-9F47-7481-D18940AEF377}"/>
              </a:ext>
            </a:extLst>
          </p:cNvPr>
          <p:cNvSpPr txBox="1"/>
          <p:nvPr/>
        </p:nvSpPr>
        <p:spPr>
          <a:xfrm>
            <a:off x="5332638" y="2995649"/>
            <a:ext cx="1514763"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has a major issue with Visa Direct Transfers, and sometimes it randomly takes users back to the login page.</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A2C37EE-0466-6EC3-F924-AF2CCA8AEDDB}"/>
              </a:ext>
            </a:extLst>
          </p:cNvPr>
          <p:cNvSpPr txBox="1"/>
          <p:nvPr/>
        </p:nvSpPr>
        <p:spPr>
          <a:xfrm>
            <a:off x="7810966" y="3033458"/>
            <a:ext cx="145934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Fixing these problems would make the app even better.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581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3F9975C-17A5-4B0C-866C-E50D1B7F85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 name="Rectangle 1">
            <a:extLst>
              <a:ext uri="{FF2B5EF4-FFF2-40B4-BE49-F238E27FC236}">
                <a16:creationId xmlns:a16="http://schemas.microsoft.com/office/drawing/2014/main" id="{ADBD995C-40A7-48FC-89D8-48EACD0DADFF}"/>
              </a:ext>
            </a:extLst>
          </p:cNvPr>
          <p:cNvSpPr/>
          <p:nvPr/>
        </p:nvSpPr>
        <p:spPr>
          <a:xfrm>
            <a:off x="0" y="0"/>
            <a:ext cx="12192000" cy="6858000"/>
          </a:xfrm>
          <a:prstGeom prst="rect">
            <a:avLst/>
          </a:prstGeom>
          <a:gradFill flip="none" rotWithShape="1">
            <a:gsLst>
              <a:gs pos="0">
                <a:schemeClr val="accent1"/>
              </a:gs>
              <a:gs pos="100000">
                <a:schemeClr val="accent1">
                  <a:alpha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720DF58-3BCE-4790-A1BE-8D7363331BB6}"/>
              </a:ext>
            </a:extLst>
          </p:cNvPr>
          <p:cNvSpPr/>
          <p:nvPr/>
        </p:nvSpPr>
        <p:spPr>
          <a:xfrm rot="2700000">
            <a:off x="10695931" y="3965711"/>
            <a:ext cx="2479119" cy="2479119"/>
          </a:xfrm>
          <a:prstGeom prst="ellipse">
            <a:avLst/>
          </a:prstGeom>
          <a:gradFill>
            <a:gsLst>
              <a:gs pos="0">
                <a:schemeClr val="accent2"/>
              </a:gs>
              <a:gs pos="100000">
                <a:schemeClr val="accent2">
                  <a:lumMod val="60000"/>
                  <a:lumOff val="40000"/>
                  <a:alpha val="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sp>
        <p:nvSpPr>
          <p:cNvPr id="5" name="Oval 4">
            <a:extLst>
              <a:ext uri="{FF2B5EF4-FFF2-40B4-BE49-F238E27FC236}">
                <a16:creationId xmlns:a16="http://schemas.microsoft.com/office/drawing/2014/main" id="{63F37796-7553-4CB2-B4E7-C36598B846D6}"/>
              </a:ext>
            </a:extLst>
          </p:cNvPr>
          <p:cNvSpPr/>
          <p:nvPr/>
        </p:nvSpPr>
        <p:spPr>
          <a:xfrm rot="18000000">
            <a:off x="-1025048" y="-1003693"/>
            <a:ext cx="3496327" cy="3496327"/>
          </a:xfrm>
          <a:prstGeom prst="ellipse">
            <a:avLst/>
          </a:prstGeom>
          <a:gradFill flip="none" rotWithShape="1">
            <a:gsLst>
              <a:gs pos="0">
                <a:schemeClr val="accent2"/>
              </a:gs>
              <a:gs pos="85000">
                <a:schemeClr val="accent2">
                  <a:lumMod val="60000"/>
                  <a:lumOff val="40000"/>
                  <a:alpha val="0"/>
                </a:schemeClr>
              </a:gs>
            </a:gsLst>
            <a:lin ang="81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sp>
        <p:nvSpPr>
          <p:cNvPr id="6" name="Oval 5">
            <a:extLst>
              <a:ext uri="{FF2B5EF4-FFF2-40B4-BE49-F238E27FC236}">
                <a16:creationId xmlns:a16="http://schemas.microsoft.com/office/drawing/2014/main" id="{B0A7F69A-E13F-47BD-AE81-88DA0F397963}"/>
              </a:ext>
            </a:extLst>
          </p:cNvPr>
          <p:cNvSpPr/>
          <p:nvPr/>
        </p:nvSpPr>
        <p:spPr>
          <a:xfrm rot="3863286">
            <a:off x="7627818" y="1357313"/>
            <a:ext cx="696310" cy="696310"/>
          </a:xfrm>
          <a:prstGeom prst="ellipse">
            <a:avLst/>
          </a:prstGeom>
          <a:gradFill>
            <a:gsLst>
              <a:gs pos="13000">
                <a:schemeClr val="accent2"/>
              </a:gs>
              <a:gs pos="86000">
                <a:schemeClr val="accent2">
                  <a:lumMod val="60000"/>
                  <a:lumOff val="40000"/>
                  <a:alpha val="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sp>
        <p:nvSpPr>
          <p:cNvPr id="7" name="Oval 6">
            <a:extLst>
              <a:ext uri="{FF2B5EF4-FFF2-40B4-BE49-F238E27FC236}">
                <a16:creationId xmlns:a16="http://schemas.microsoft.com/office/drawing/2014/main" id="{02263F37-4DA4-434E-98EF-1BA91A4A62AF}"/>
              </a:ext>
            </a:extLst>
          </p:cNvPr>
          <p:cNvSpPr/>
          <p:nvPr/>
        </p:nvSpPr>
        <p:spPr>
          <a:xfrm flipH="1">
            <a:off x="1563697" y="4776073"/>
            <a:ext cx="1250035" cy="1250035"/>
          </a:xfrm>
          <a:prstGeom prst="ellipse">
            <a:avLst/>
          </a:prstGeom>
          <a:gradFill flip="none" rotWithShape="1">
            <a:gsLst>
              <a:gs pos="17000">
                <a:schemeClr val="accent3">
                  <a:alpha val="17000"/>
                </a:schemeClr>
              </a:gs>
              <a:gs pos="100000">
                <a:schemeClr val="accent3">
                  <a:lumMod val="60000"/>
                  <a:lumOff val="40000"/>
                  <a:alpha val="0"/>
                </a:schemeClr>
              </a:gs>
            </a:gsLst>
            <a:lin ang="27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latin typeface="Raleway" panose="020B0503030101060003" pitchFamily="34" charset="0"/>
              <a:cs typeface="Poppins Light" panose="02000000000000000000" pitchFamily="2" charset="0"/>
            </a:endParaRPr>
          </a:p>
        </p:txBody>
      </p:sp>
      <p:grpSp>
        <p:nvGrpSpPr>
          <p:cNvPr id="15" name="Group 14">
            <a:extLst>
              <a:ext uri="{FF2B5EF4-FFF2-40B4-BE49-F238E27FC236}">
                <a16:creationId xmlns:a16="http://schemas.microsoft.com/office/drawing/2014/main" id="{91D98060-E917-4E75-9527-9E6B30376DC1}"/>
              </a:ext>
            </a:extLst>
          </p:cNvPr>
          <p:cNvGrpSpPr/>
          <p:nvPr/>
        </p:nvGrpSpPr>
        <p:grpSpPr>
          <a:xfrm>
            <a:off x="1884751" y="1754854"/>
            <a:ext cx="8422498" cy="2971100"/>
            <a:chOff x="1884753" y="1940214"/>
            <a:chExt cx="8422498" cy="2971100"/>
          </a:xfrm>
        </p:grpSpPr>
        <p:grpSp>
          <p:nvGrpSpPr>
            <p:cNvPr id="11" name="Group 10">
              <a:extLst>
                <a:ext uri="{FF2B5EF4-FFF2-40B4-BE49-F238E27FC236}">
                  <a16:creationId xmlns:a16="http://schemas.microsoft.com/office/drawing/2014/main" id="{A54BBA1F-A1F7-4138-B26C-83EC1789172F}"/>
                </a:ext>
              </a:extLst>
            </p:cNvPr>
            <p:cNvGrpSpPr/>
            <p:nvPr/>
          </p:nvGrpSpPr>
          <p:grpSpPr>
            <a:xfrm>
              <a:off x="1884753" y="1940214"/>
              <a:ext cx="8422498" cy="2014076"/>
              <a:chOff x="1884753" y="2370792"/>
              <a:chExt cx="8422498" cy="2014076"/>
            </a:xfrm>
          </p:grpSpPr>
          <p:sp>
            <p:nvSpPr>
              <p:cNvPr id="9" name="TextBox 8">
                <a:extLst>
                  <a:ext uri="{FF2B5EF4-FFF2-40B4-BE49-F238E27FC236}">
                    <a16:creationId xmlns:a16="http://schemas.microsoft.com/office/drawing/2014/main" id="{E1D7B228-372E-49D9-9CD8-2366A5B60710}"/>
                  </a:ext>
                </a:extLst>
              </p:cNvPr>
              <p:cNvSpPr txBox="1"/>
              <p:nvPr/>
            </p:nvSpPr>
            <p:spPr>
              <a:xfrm>
                <a:off x="1884753" y="2370792"/>
                <a:ext cx="8422498" cy="1862048"/>
              </a:xfrm>
              <a:prstGeom prst="rect">
                <a:avLst/>
              </a:prstGeom>
              <a:noFill/>
            </p:spPr>
            <p:txBody>
              <a:bodyPr wrap="none" rtlCol="0">
                <a:spAutoFit/>
              </a:bodyPr>
              <a:lstStyle/>
              <a:p>
                <a:pPr algn="ctr"/>
                <a:r>
                  <a:rPr lang="en-US" sz="11500" b="1" dirty="0">
                    <a:solidFill>
                      <a:schemeClr val="bg1"/>
                    </a:solidFill>
                    <a:latin typeface="+mj-lt"/>
                  </a:rPr>
                  <a:t>ThankYou!</a:t>
                </a:r>
              </a:p>
            </p:txBody>
          </p:sp>
          <p:sp>
            <p:nvSpPr>
              <p:cNvPr id="10" name="TextBox 9">
                <a:extLst>
                  <a:ext uri="{FF2B5EF4-FFF2-40B4-BE49-F238E27FC236}">
                    <a16:creationId xmlns:a16="http://schemas.microsoft.com/office/drawing/2014/main" id="{687BAFCE-942D-4160-9CF9-749CBBC0561D}"/>
                  </a:ext>
                </a:extLst>
              </p:cNvPr>
              <p:cNvSpPr txBox="1"/>
              <p:nvPr/>
            </p:nvSpPr>
            <p:spPr>
              <a:xfrm>
                <a:off x="6003635" y="3923203"/>
                <a:ext cx="184730" cy="461665"/>
              </a:xfrm>
              <a:prstGeom prst="rect">
                <a:avLst/>
              </a:prstGeom>
              <a:noFill/>
            </p:spPr>
            <p:txBody>
              <a:bodyPr wrap="none" rtlCol="0">
                <a:spAutoFit/>
              </a:bodyPr>
              <a:lstStyle/>
              <a:p>
                <a:pPr algn="ctr"/>
                <a:endParaRPr lang="en-US" sz="2400" dirty="0">
                  <a:solidFill>
                    <a:schemeClr val="bg1"/>
                  </a:solidFill>
                </a:endParaRPr>
              </a:p>
            </p:txBody>
          </p:sp>
        </p:grpSp>
        <p:grpSp>
          <p:nvGrpSpPr>
            <p:cNvPr id="8" name="Group 7">
              <a:extLst>
                <a:ext uri="{FF2B5EF4-FFF2-40B4-BE49-F238E27FC236}">
                  <a16:creationId xmlns:a16="http://schemas.microsoft.com/office/drawing/2014/main" id="{483EEB50-6C24-4969-AC90-D5FA7FB90402}"/>
                </a:ext>
              </a:extLst>
            </p:cNvPr>
            <p:cNvGrpSpPr/>
            <p:nvPr/>
          </p:nvGrpSpPr>
          <p:grpSpPr>
            <a:xfrm>
              <a:off x="4193214" y="4148695"/>
              <a:ext cx="3805572" cy="762619"/>
              <a:chOff x="1767915" y="3645919"/>
              <a:chExt cx="3805572" cy="762619"/>
            </a:xfrm>
          </p:grpSpPr>
          <p:sp>
            <p:nvSpPr>
              <p:cNvPr id="13" name="Rectangle 12">
                <a:extLst>
                  <a:ext uri="{FF2B5EF4-FFF2-40B4-BE49-F238E27FC236}">
                    <a16:creationId xmlns:a16="http://schemas.microsoft.com/office/drawing/2014/main" id="{51A3C6ED-7F47-4F3E-8CF5-0FFEBE01D80F}"/>
                  </a:ext>
                </a:extLst>
              </p:cNvPr>
              <p:cNvSpPr/>
              <p:nvPr/>
            </p:nvSpPr>
            <p:spPr>
              <a:xfrm>
                <a:off x="1767915" y="4023111"/>
                <a:ext cx="3805572" cy="385427"/>
              </a:xfrm>
              <a:prstGeom prst="rect">
                <a:avLst/>
              </a:prstGeom>
            </p:spPr>
            <p:txBody>
              <a:bodyPr wrap="square">
                <a:spAutoFit/>
              </a:bodyPr>
              <a:lstStyle/>
              <a:p>
                <a:pPr algn="ctr">
                  <a:lnSpc>
                    <a:spcPct val="130000"/>
                  </a:lnSpc>
                </a:pPr>
                <a:endParaRPr lang="id-ID" sz="1600" dirty="0">
                  <a:solidFill>
                    <a:schemeClr val="bg1"/>
                  </a:solidFill>
                  <a:ea typeface="Roboto Light" panose="02000000000000000000" pitchFamily="2" charset="0"/>
                  <a:cs typeface="Segoe UI Light" panose="020B0502040204020203" pitchFamily="34" charset="0"/>
                </a:endParaRPr>
              </a:p>
            </p:txBody>
          </p:sp>
          <p:sp>
            <p:nvSpPr>
              <p:cNvPr id="14" name="Rectangle 13">
                <a:extLst>
                  <a:ext uri="{FF2B5EF4-FFF2-40B4-BE49-F238E27FC236}">
                    <a16:creationId xmlns:a16="http://schemas.microsoft.com/office/drawing/2014/main" id="{495CE243-FFF1-41F7-8BFD-72B5AA7C71FC}"/>
                  </a:ext>
                </a:extLst>
              </p:cNvPr>
              <p:cNvSpPr/>
              <p:nvPr/>
            </p:nvSpPr>
            <p:spPr>
              <a:xfrm>
                <a:off x="2168531" y="3645919"/>
                <a:ext cx="3004341" cy="385427"/>
              </a:xfrm>
              <a:prstGeom prst="rect">
                <a:avLst/>
              </a:prstGeom>
            </p:spPr>
            <p:txBody>
              <a:bodyPr wrap="square">
                <a:spAutoFit/>
              </a:bodyPr>
              <a:lstStyle/>
              <a:p>
                <a:pPr algn="ctr">
                  <a:lnSpc>
                    <a:spcPct val="130000"/>
                  </a:lnSpc>
                </a:pPr>
                <a:endParaRPr lang="id-ID" sz="1600" dirty="0">
                  <a:solidFill>
                    <a:schemeClr val="bg1"/>
                  </a:solidFill>
                  <a:ea typeface="Roboto Light" panose="02000000000000000000" pitchFamily="2" charset="0"/>
                  <a:cs typeface="Segoe UI Light" panose="020B0502040204020203" pitchFamily="34" charset="0"/>
                </a:endParaRPr>
              </a:p>
            </p:txBody>
          </p:sp>
        </p:grpSp>
      </p:grpSp>
    </p:spTree>
    <p:extLst>
      <p:ext uri="{BB962C8B-B14F-4D97-AF65-F5344CB8AC3E}">
        <p14:creationId xmlns:p14="http://schemas.microsoft.com/office/powerpoint/2010/main" val="338296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54566-4FA7-4190-1932-96D0ECFB25FA}"/>
              </a:ext>
            </a:extLst>
          </p:cNvPr>
          <p:cNvPicPr>
            <a:picLocks noChangeAspect="1"/>
          </p:cNvPicPr>
          <p:nvPr/>
        </p:nvPicPr>
        <p:blipFill>
          <a:blip r:embed="rId2"/>
          <a:stretch>
            <a:fillRect/>
          </a:stretch>
        </p:blipFill>
        <p:spPr>
          <a:xfrm>
            <a:off x="-1057551" y="-1261049"/>
            <a:ext cx="4578493" cy="4578493"/>
          </a:xfrm>
          <a:prstGeom prst="rect">
            <a:avLst/>
          </a:prstGeom>
        </p:spPr>
      </p:pic>
      <p:pic>
        <p:nvPicPr>
          <p:cNvPr id="4" name="Picture 3">
            <a:extLst>
              <a:ext uri="{FF2B5EF4-FFF2-40B4-BE49-F238E27FC236}">
                <a16:creationId xmlns:a16="http://schemas.microsoft.com/office/drawing/2014/main" id="{B365C614-E3AA-5C7B-593A-01F70B635183}"/>
              </a:ext>
            </a:extLst>
          </p:cNvPr>
          <p:cNvPicPr>
            <a:picLocks noChangeAspect="1"/>
          </p:cNvPicPr>
          <p:nvPr/>
        </p:nvPicPr>
        <p:blipFill>
          <a:blip r:embed="rId2"/>
          <a:stretch>
            <a:fillRect/>
          </a:stretch>
        </p:blipFill>
        <p:spPr>
          <a:xfrm rot="11231676">
            <a:off x="8746306" y="3327141"/>
            <a:ext cx="4578493" cy="4578493"/>
          </a:xfrm>
          <a:prstGeom prst="rect">
            <a:avLst/>
          </a:prstGeom>
        </p:spPr>
      </p:pic>
      <p:sp>
        <p:nvSpPr>
          <p:cNvPr id="5" name="TextBox 4">
            <a:extLst>
              <a:ext uri="{FF2B5EF4-FFF2-40B4-BE49-F238E27FC236}">
                <a16:creationId xmlns:a16="http://schemas.microsoft.com/office/drawing/2014/main" id="{DAFB2A23-2284-2C09-0657-524D9285F881}"/>
              </a:ext>
            </a:extLst>
          </p:cNvPr>
          <p:cNvSpPr txBox="1"/>
          <p:nvPr/>
        </p:nvSpPr>
        <p:spPr>
          <a:xfrm>
            <a:off x="701964" y="674255"/>
            <a:ext cx="4578493" cy="707886"/>
          </a:xfrm>
          <a:prstGeom prst="rect">
            <a:avLst/>
          </a:prstGeom>
          <a:noFill/>
        </p:spPr>
        <p:txBody>
          <a:bodyPr wrap="square" rtlCol="0">
            <a:spAutoFit/>
          </a:bodyPr>
          <a:lstStyle/>
          <a:p>
            <a:r>
              <a:rPr lang="en-IN" sz="4000" b="1" dirty="0">
                <a:solidFill>
                  <a:schemeClr val="accent1"/>
                </a:solidFill>
              </a:rPr>
              <a:t>INTRODUCTION</a:t>
            </a:r>
          </a:p>
        </p:txBody>
      </p:sp>
      <p:sp>
        <p:nvSpPr>
          <p:cNvPr id="7" name="TextBox 6">
            <a:extLst>
              <a:ext uri="{FF2B5EF4-FFF2-40B4-BE49-F238E27FC236}">
                <a16:creationId xmlns:a16="http://schemas.microsoft.com/office/drawing/2014/main" id="{296BAD1D-4575-FF5C-8EE4-3DE1CA5E575F}"/>
              </a:ext>
            </a:extLst>
          </p:cNvPr>
          <p:cNvSpPr txBox="1"/>
          <p:nvPr/>
        </p:nvSpPr>
        <p:spPr>
          <a:xfrm>
            <a:off x="1117866" y="2145120"/>
            <a:ext cx="9762836" cy="2951064"/>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OBJECTIVES</a:t>
            </a:r>
          </a:p>
          <a:p>
            <a:pPr algn="l">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Creating Test Scenarios: </a:t>
            </a:r>
            <a:r>
              <a:rPr lang="en-US" dirty="0">
                <a:latin typeface="Times New Roman" panose="02020603050405020304" pitchFamily="18" charset="0"/>
                <a:cs typeface="Times New Roman" panose="02020603050405020304" pitchFamily="18" charset="0"/>
              </a:rPr>
              <a:t>We'll make detailed plans to check every part of the digital banking app. This way, we can be sure that it works well and doesn't have any problems.</a:t>
            </a:r>
          </a:p>
          <a:p>
            <a:pPr algn="l">
              <a:lnSpc>
                <a:spcPct val="150000"/>
              </a:lnSpc>
            </a:pPr>
            <a:endParaRPr lang="en-US" dirty="0">
              <a:latin typeface="Times New Roman" panose="02020603050405020304" pitchFamily="18" charset="0"/>
              <a:cs typeface="Times New Roman" panose="02020603050405020304" pitchFamily="18" charset="0"/>
            </a:endParaRPr>
          </a:p>
          <a:p>
            <a:pPr algn="l">
              <a:lnSpc>
                <a:spcPct val="150000"/>
              </a:lnSpc>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Using Automation: </a:t>
            </a:r>
            <a:r>
              <a:rPr lang="en-US" dirty="0">
                <a:latin typeface="Times New Roman" panose="02020603050405020304" pitchFamily="18" charset="0"/>
                <a:cs typeface="Times New Roman" panose="02020603050405020304" pitchFamily="18" charset="0"/>
              </a:rPr>
              <a:t>We'll use special tools to help us test the app. These tools make testing faster, more accurate, and cover more things. They also reduce the chance of human mistakes.</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68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3F37796-7553-4CB2-B4E7-C36598B846D6}"/>
              </a:ext>
            </a:extLst>
          </p:cNvPr>
          <p:cNvSpPr/>
          <p:nvPr/>
        </p:nvSpPr>
        <p:spPr>
          <a:xfrm rot="18000000">
            <a:off x="-1025049" y="-1077583"/>
            <a:ext cx="3496327" cy="3496327"/>
          </a:xfrm>
          <a:prstGeom prst="ellipse">
            <a:avLst/>
          </a:prstGeom>
          <a:gradFill flip="none" rotWithShape="1">
            <a:gsLst>
              <a:gs pos="0">
                <a:schemeClr val="accent2"/>
              </a:gs>
              <a:gs pos="85000">
                <a:schemeClr val="accent2">
                  <a:lumMod val="60000"/>
                  <a:lumOff val="40000"/>
                  <a:alpha val="0"/>
                </a:schemeClr>
              </a:gs>
            </a:gsLst>
            <a:lin ang="81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4" name="Oval 3">
            <a:extLst>
              <a:ext uri="{FF2B5EF4-FFF2-40B4-BE49-F238E27FC236}">
                <a16:creationId xmlns:a16="http://schemas.microsoft.com/office/drawing/2014/main" id="{2720DF58-3BCE-4790-A1BE-8D7363331BB6}"/>
              </a:ext>
            </a:extLst>
          </p:cNvPr>
          <p:cNvSpPr/>
          <p:nvPr/>
        </p:nvSpPr>
        <p:spPr>
          <a:xfrm rot="2700000">
            <a:off x="10695931" y="3965712"/>
            <a:ext cx="2479119" cy="2479119"/>
          </a:xfrm>
          <a:prstGeom prst="ellipse">
            <a:avLst/>
          </a:prstGeom>
          <a:gradFill>
            <a:gsLst>
              <a:gs pos="0">
                <a:schemeClr val="accent2"/>
              </a:gs>
              <a:gs pos="100000">
                <a:schemeClr val="accent2">
                  <a:lumMod val="60000"/>
                  <a:lumOff val="40000"/>
                  <a:alpha val="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6" name="Oval 5">
            <a:extLst>
              <a:ext uri="{FF2B5EF4-FFF2-40B4-BE49-F238E27FC236}">
                <a16:creationId xmlns:a16="http://schemas.microsoft.com/office/drawing/2014/main" id="{B0A7F69A-E13F-47BD-AE81-88DA0F397963}"/>
              </a:ext>
            </a:extLst>
          </p:cNvPr>
          <p:cNvSpPr/>
          <p:nvPr/>
        </p:nvSpPr>
        <p:spPr>
          <a:xfrm rot="3863286">
            <a:off x="7627818" y="1357314"/>
            <a:ext cx="696310" cy="696310"/>
          </a:xfrm>
          <a:prstGeom prst="ellipse">
            <a:avLst/>
          </a:prstGeom>
          <a:gradFill>
            <a:gsLst>
              <a:gs pos="13000">
                <a:schemeClr val="accent2"/>
              </a:gs>
              <a:gs pos="86000">
                <a:schemeClr val="accent2">
                  <a:lumMod val="60000"/>
                  <a:lumOff val="40000"/>
                  <a:alpha val="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7" name="Oval 6">
            <a:extLst>
              <a:ext uri="{FF2B5EF4-FFF2-40B4-BE49-F238E27FC236}">
                <a16:creationId xmlns:a16="http://schemas.microsoft.com/office/drawing/2014/main" id="{02263F37-4DA4-434E-98EF-1BA91A4A62AF}"/>
              </a:ext>
            </a:extLst>
          </p:cNvPr>
          <p:cNvSpPr/>
          <p:nvPr/>
        </p:nvSpPr>
        <p:spPr>
          <a:xfrm flipH="1">
            <a:off x="1563697" y="4776074"/>
            <a:ext cx="1250035" cy="1250035"/>
          </a:xfrm>
          <a:prstGeom prst="ellipse">
            <a:avLst/>
          </a:prstGeom>
          <a:gradFill flip="none" rotWithShape="1">
            <a:gsLst>
              <a:gs pos="17000">
                <a:schemeClr val="accent3">
                  <a:alpha val="17000"/>
                </a:schemeClr>
              </a:gs>
              <a:gs pos="100000">
                <a:schemeClr val="accent3">
                  <a:lumMod val="60000"/>
                  <a:lumOff val="40000"/>
                  <a:alpha val="0"/>
                </a:schemeClr>
              </a:gs>
            </a:gsLst>
            <a:lin ang="2700000" scaled="1"/>
            <a:tileRect/>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8" name="TextBox 7">
            <a:extLst>
              <a:ext uri="{FF2B5EF4-FFF2-40B4-BE49-F238E27FC236}">
                <a16:creationId xmlns:a16="http://schemas.microsoft.com/office/drawing/2014/main" id="{A68DC186-F0E4-4971-8858-6C0E922C2D19}"/>
              </a:ext>
            </a:extLst>
          </p:cNvPr>
          <p:cNvSpPr txBox="1"/>
          <p:nvPr/>
        </p:nvSpPr>
        <p:spPr>
          <a:xfrm>
            <a:off x="3617949" y="2551837"/>
            <a:ext cx="4956102" cy="1754326"/>
          </a:xfrm>
          <a:prstGeom prst="rect">
            <a:avLst/>
          </a:prstGeom>
          <a:noFill/>
        </p:spPr>
        <p:txBody>
          <a:bodyPr wrap="square" rtlCol="0">
            <a:spAutoFit/>
          </a:bodyPr>
          <a:lstStyle/>
          <a:p>
            <a:pPr algn="ctr"/>
            <a:r>
              <a:rPr lang="en-US" sz="5400" b="1" dirty="0">
                <a:solidFill>
                  <a:schemeClr val="bg1"/>
                </a:solidFill>
                <a:latin typeface="+mj-lt"/>
              </a:rPr>
              <a:t>Purpose Statement</a:t>
            </a:r>
            <a:endParaRPr lang="en-ID" sz="5400" b="1" dirty="0">
              <a:solidFill>
                <a:schemeClr val="bg1"/>
              </a:solidFill>
              <a:latin typeface="+mj-lt"/>
            </a:endParaRPr>
          </a:p>
        </p:txBody>
      </p:sp>
      <p:sp>
        <p:nvSpPr>
          <p:cNvPr id="13" name="TextBox 12">
            <a:extLst>
              <a:ext uri="{FF2B5EF4-FFF2-40B4-BE49-F238E27FC236}">
                <a16:creationId xmlns:a16="http://schemas.microsoft.com/office/drawing/2014/main" id="{EC8432F5-2E7A-F52C-2483-DD36258938BD}"/>
              </a:ext>
            </a:extLst>
          </p:cNvPr>
          <p:cNvSpPr txBox="1"/>
          <p:nvPr/>
        </p:nvSpPr>
        <p:spPr>
          <a:xfrm>
            <a:off x="1401176" y="609145"/>
            <a:ext cx="5458691" cy="707886"/>
          </a:xfrm>
          <a:prstGeom prst="rect">
            <a:avLst/>
          </a:prstGeom>
          <a:noFill/>
        </p:spPr>
        <p:txBody>
          <a:bodyPr wrap="square" rtlCol="0">
            <a:spAutoFit/>
          </a:bodyPr>
          <a:lstStyle/>
          <a:p>
            <a:r>
              <a:rPr lang="en-US" sz="4000" b="1" dirty="0">
                <a:solidFill>
                  <a:schemeClr val="accent1"/>
                </a:solidFill>
                <a:latin typeface="+mj-lt"/>
                <a:cs typeface="Arial Black" panose="020B0604020202020204" pitchFamily="34" charset="0"/>
              </a:rPr>
              <a:t>PRIMARY GOALS</a:t>
            </a:r>
            <a:endParaRPr lang="en-IN" sz="4000" dirty="0">
              <a:solidFill>
                <a:schemeClr val="accent1"/>
              </a:solidFill>
              <a:latin typeface="+mj-lt"/>
            </a:endParaRPr>
          </a:p>
        </p:txBody>
      </p:sp>
      <p:sp>
        <p:nvSpPr>
          <p:cNvPr id="15" name="TextBox 14">
            <a:extLst>
              <a:ext uri="{FF2B5EF4-FFF2-40B4-BE49-F238E27FC236}">
                <a16:creationId xmlns:a16="http://schemas.microsoft.com/office/drawing/2014/main" id="{F2A3FF27-5658-9ED9-B52E-882DD6A3D734}"/>
              </a:ext>
            </a:extLst>
          </p:cNvPr>
          <p:cNvSpPr txBox="1"/>
          <p:nvPr/>
        </p:nvSpPr>
        <p:spPr>
          <a:xfrm>
            <a:off x="1401176" y="1348929"/>
            <a:ext cx="2660073" cy="800219"/>
          </a:xfrm>
          <a:prstGeom prst="rect">
            <a:avLst/>
          </a:prstGeom>
          <a:noFill/>
        </p:spPr>
        <p:txBody>
          <a:bodyPr wrap="square" rtlCol="0">
            <a:spAutoFit/>
          </a:bodyPr>
          <a:lstStyle/>
          <a:p>
            <a:r>
              <a:rPr lang="en-US" sz="2800" b="1" dirty="0">
                <a:solidFill>
                  <a:schemeClr val="accent6"/>
                </a:solidFill>
                <a:latin typeface="Sabon Next LT" panose="02000500000000000000" pitchFamily="2" charset="0"/>
                <a:cs typeface="Sabon Next LT" panose="02000500000000000000" pitchFamily="2" charset="0"/>
              </a:rPr>
              <a:t>Test Scenarios</a:t>
            </a:r>
          </a:p>
          <a:p>
            <a:endParaRPr lang="en-IN" dirty="0"/>
          </a:p>
        </p:txBody>
      </p:sp>
      <p:sp>
        <p:nvSpPr>
          <p:cNvPr id="16" name="TextBox 15">
            <a:extLst>
              <a:ext uri="{FF2B5EF4-FFF2-40B4-BE49-F238E27FC236}">
                <a16:creationId xmlns:a16="http://schemas.microsoft.com/office/drawing/2014/main" id="{16C5D2B8-DBC3-8EBA-1DFC-0E6261B82E41}"/>
              </a:ext>
            </a:extLst>
          </p:cNvPr>
          <p:cNvSpPr txBox="1"/>
          <p:nvPr/>
        </p:nvSpPr>
        <p:spPr>
          <a:xfrm>
            <a:off x="1401176" y="2120612"/>
            <a:ext cx="9227127"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Signup. Fill in the Personal Details to register. Validate the successful registration.</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enter the username, password and click login. Read the multiple username and password from the Excel Sheet.</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deposit, choose the account for deposit, and enter the deposit amount then click submit.</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withdraw, choose the account for withdraw and enter the withdraw amount then click submit.</a:t>
            </a:r>
          </a:p>
          <a:p>
            <a:endParaRPr lang="en-IN" dirty="0"/>
          </a:p>
        </p:txBody>
      </p:sp>
    </p:spTree>
    <p:extLst>
      <p:ext uri="{BB962C8B-B14F-4D97-AF65-F5344CB8AC3E}">
        <p14:creationId xmlns:p14="http://schemas.microsoft.com/office/powerpoint/2010/main" val="19687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EF5EF-E23B-846F-C585-C40D24684BFB}"/>
              </a:ext>
            </a:extLst>
          </p:cNvPr>
          <p:cNvPicPr>
            <a:picLocks noChangeAspect="1"/>
          </p:cNvPicPr>
          <p:nvPr/>
        </p:nvPicPr>
        <p:blipFill>
          <a:blip r:embed="rId2"/>
          <a:stretch>
            <a:fillRect/>
          </a:stretch>
        </p:blipFill>
        <p:spPr>
          <a:xfrm>
            <a:off x="-1079011" y="-1149493"/>
            <a:ext cx="4578493" cy="4578493"/>
          </a:xfrm>
          <a:prstGeom prst="rect">
            <a:avLst/>
          </a:prstGeom>
        </p:spPr>
      </p:pic>
      <p:pic>
        <p:nvPicPr>
          <p:cNvPr id="4" name="Picture 3">
            <a:extLst>
              <a:ext uri="{FF2B5EF4-FFF2-40B4-BE49-F238E27FC236}">
                <a16:creationId xmlns:a16="http://schemas.microsoft.com/office/drawing/2014/main" id="{29048A7D-5734-15EA-2512-CFC13A3B58D8}"/>
              </a:ext>
            </a:extLst>
          </p:cNvPr>
          <p:cNvPicPr>
            <a:picLocks noChangeAspect="1"/>
          </p:cNvPicPr>
          <p:nvPr/>
        </p:nvPicPr>
        <p:blipFill>
          <a:blip r:embed="rId2"/>
          <a:stretch>
            <a:fillRect/>
          </a:stretch>
        </p:blipFill>
        <p:spPr>
          <a:xfrm rot="7501599">
            <a:off x="8826987" y="3354035"/>
            <a:ext cx="4578493" cy="4578493"/>
          </a:xfrm>
          <a:prstGeom prst="rect">
            <a:avLst/>
          </a:prstGeom>
        </p:spPr>
      </p:pic>
      <p:pic>
        <p:nvPicPr>
          <p:cNvPr id="5" name="Picture 4">
            <a:extLst>
              <a:ext uri="{FF2B5EF4-FFF2-40B4-BE49-F238E27FC236}">
                <a16:creationId xmlns:a16="http://schemas.microsoft.com/office/drawing/2014/main" id="{4B2097A5-5164-F172-A778-26292D5CCCB6}"/>
              </a:ext>
            </a:extLst>
          </p:cNvPr>
          <p:cNvPicPr>
            <a:picLocks noChangeAspect="1"/>
          </p:cNvPicPr>
          <p:nvPr/>
        </p:nvPicPr>
        <p:blipFill>
          <a:blip r:embed="rId3"/>
          <a:stretch>
            <a:fillRect/>
          </a:stretch>
        </p:blipFill>
        <p:spPr>
          <a:xfrm>
            <a:off x="8056594" y="113654"/>
            <a:ext cx="2341067" cy="2341067"/>
          </a:xfrm>
          <a:prstGeom prst="rect">
            <a:avLst/>
          </a:prstGeom>
        </p:spPr>
      </p:pic>
      <p:sp>
        <p:nvSpPr>
          <p:cNvPr id="6" name="TextBox 5">
            <a:extLst>
              <a:ext uri="{FF2B5EF4-FFF2-40B4-BE49-F238E27FC236}">
                <a16:creationId xmlns:a16="http://schemas.microsoft.com/office/drawing/2014/main" id="{B776F7B5-3981-285E-91C0-D1EB5A2B9F35}"/>
              </a:ext>
            </a:extLst>
          </p:cNvPr>
          <p:cNvSpPr txBox="1"/>
          <p:nvPr/>
        </p:nvSpPr>
        <p:spPr>
          <a:xfrm>
            <a:off x="1561444" y="1662546"/>
            <a:ext cx="8413829" cy="336656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transfer between accounts, choose the From Account and To Account then enter the transfer amount and click submit.</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Visa Transfer, choose the Visa Account Number, and enter the transfer amount then click submit to VISA.</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Checking&gt;&gt;View Checking, enter the TRN number on search box.</a:t>
            </a:r>
          </a:p>
          <a:p>
            <a:pPr marL="285750" indent="-285750">
              <a:lnSpc>
                <a:spcPct val="150000"/>
              </a:lnSpc>
              <a:buFont typeface="Wingdings" panose="05000000000000000000" pitchFamily="2" charset="2"/>
              <a:buChar char="ü"/>
            </a:pPr>
            <a:r>
              <a:rPr lang="en-US" sz="1800" b="0" i="0" dirty="0">
                <a:effectLst/>
                <a:latin typeface="Times New Roman" panose="02020603050405020304" pitchFamily="18" charset="0"/>
                <a:cs typeface="Times New Roman" panose="02020603050405020304" pitchFamily="18" charset="0"/>
              </a:rPr>
              <a:t>Navigate to the URL, click on the Saving&gt;&gt;View Saving, enter the TRN number on search box.</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90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92B0C-4267-7F9A-BD9F-1EB37F01AFBE}"/>
              </a:ext>
            </a:extLst>
          </p:cNvPr>
          <p:cNvPicPr>
            <a:picLocks noChangeAspect="1"/>
          </p:cNvPicPr>
          <p:nvPr/>
        </p:nvPicPr>
        <p:blipFill>
          <a:blip r:embed="rId2"/>
          <a:stretch>
            <a:fillRect/>
          </a:stretch>
        </p:blipFill>
        <p:spPr>
          <a:xfrm>
            <a:off x="-1467542" y="-2082948"/>
            <a:ext cx="4584589" cy="4590686"/>
          </a:xfrm>
          <a:prstGeom prst="rect">
            <a:avLst/>
          </a:prstGeom>
        </p:spPr>
      </p:pic>
      <p:sp>
        <p:nvSpPr>
          <p:cNvPr id="4" name="TextBox 3">
            <a:extLst>
              <a:ext uri="{FF2B5EF4-FFF2-40B4-BE49-F238E27FC236}">
                <a16:creationId xmlns:a16="http://schemas.microsoft.com/office/drawing/2014/main" id="{8AD53A83-EE52-6A17-3198-0C79B6596DD1}"/>
              </a:ext>
            </a:extLst>
          </p:cNvPr>
          <p:cNvSpPr txBox="1"/>
          <p:nvPr/>
        </p:nvSpPr>
        <p:spPr>
          <a:xfrm>
            <a:off x="959224" y="609600"/>
            <a:ext cx="10408023" cy="5403402"/>
          </a:xfrm>
          <a:prstGeom prst="rect">
            <a:avLst/>
          </a:prstGeom>
          <a:noFill/>
        </p:spPr>
        <p:txBody>
          <a:bodyPr wrap="square" rtlCol="0">
            <a:spAutoFit/>
          </a:bodyPr>
          <a:lstStyle/>
          <a:p>
            <a:r>
              <a:rPr lang="en-US" sz="4000" b="1" dirty="0">
                <a:solidFill>
                  <a:schemeClr val="accent1"/>
                </a:solidFill>
                <a:latin typeface="+mj-lt"/>
              </a:rPr>
              <a:t>Why Maven</a:t>
            </a:r>
            <a:r>
              <a:rPr lang="en-IN" sz="4000" b="1" dirty="0">
                <a:solidFill>
                  <a:schemeClr val="accent1"/>
                </a:solidFill>
                <a:latin typeface="+mj-lt"/>
              </a:rPr>
              <a:t>?</a:t>
            </a:r>
          </a:p>
          <a:p>
            <a:endParaRPr lang="en-US" sz="1400" dirty="0">
              <a:solidFill>
                <a:schemeClr val="accent1"/>
              </a:solidFill>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Maven is a powerful build and project management tool that simplifies dependency management. </a:t>
            </a:r>
          </a:p>
          <a:p>
            <a:pPr>
              <a:lnSpc>
                <a:spcPct val="150000"/>
              </a:lnSpc>
            </a:pPr>
            <a:r>
              <a:rPr lang="en-US" sz="1600" dirty="0">
                <a:latin typeface="Times New Roman" panose="02020603050405020304" pitchFamily="18" charset="0"/>
                <a:cs typeface="Times New Roman" panose="02020603050405020304" pitchFamily="18" charset="0"/>
              </a:rPr>
              <a:t>It uses a project object model (POM) file to define dependencies, and it automatically downloads and manages the required JAR files from a central repository. </a:t>
            </a:r>
          </a:p>
          <a:p>
            <a:pPr>
              <a:lnSpc>
                <a:spcPct val="150000"/>
              </a:lnSpc>
            </a:pPr>
            <a:r>
              <a:rPr lang="en-US" sz="1600" dirty="0">
                <a:latin typeface="Times New Roman" panose="02020603050405020304" pitchFamily="18" charset="0"/>
                <a:cs typeface="Times New Roman" panose="02020603050405020304" pitchFamily="18" charset="0"/>
              </a:rPr>
              <a:t>This makes it much easier to handle complex projects with many dependencies.</a:t>
            </a:r>
          </a:p>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pPr>
            <a:r>
              <a:rPr lang="en-US" sz="3600" b="1" dirty="0">
                <a:solidFill>
                  <a:schemeClr val="accent1"/>
                </a:solidFill>
                <a:latin typeface="+mj-lt"/>
                <a:cs typeface="Times New Roman" panose="02020603050405020304" pitchFamily="18" charset="0"/>
              </a:rPr>
              <a:t>When to Choose a Maven Project?</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Choose a Maven project when you have a complex Java project with multiple dependencies, </a:t>
            </a:r>
          </a:p>
          <a:p>
            <a:pPr>
              <a:lnSpc>
                <a:spcPct val="150000"/>
              </a:lnSpc>
            </a:pPr>
            <a:r>
              <a:rPr lang="en-US" sz="1600" dirty="0">
                <a:latin typeface="Times New Roman" panose="02020603050405020304" pitchFamily="18" charset="0"/>
                <a:cs typeface="Times New Roman" panose="02020603050405020304" pitchFamily="18" charset="0"/>
              </a:rPr>
              <a:t>need automated build and testing processes, and want to benefit from standardized project structures and dependency management.</a:t>
            </a:r>
          </a:p>
          <a:p>
            <a:pPr>
              <a:lnSpc>
                <a:spcPct val="150000"/>
              </a:lnSpc>
            </a:pPr>
            <a:r>
              <a:rPr lang="en-US" sz="1600" dirty="0">
                <a:latin typeface="Times New Roman" panose="02020603050405020304" pitchFamily="18" charset="0"/>
                <a:cs typeface="Times New Roman" panose="02020603050405020304" pitchFamily="18" charset="0"/>
              </a:rPr>
              <a:t> It's especially valuable for enterprise-level applications and large software projects.</a:t>
            </a:r>
          </a:p>
          <a:p>
            <a:pPr>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A360425-52E6-C9DE-7897-C24B7F3E3C8F}"/>
              </a:ext>
            </a:extLst>
          </p:cNvPr>
          <p:cNvPicPr>
            <a:picLocks noChangeAspect="1"/>
          </p:cNvPicPr>
          <p:nvPr/>
        </p:nvPicPr>
        <p:blipFill>
          <a:blip r:embed="rId2"/>
          <a:stretch>
            <a:fillRect/>
          </a:stretch>
        </p:blipFill>
        <p:spPr>
          <a:xfrm rot="6732828">
            <a:off x="9585941" y="3717659"/>
            <a:ext cx="4584589" cy="4590686"/>
          </a:xfrm>
          <a:prstGeom prst="rect">
            <a:avLst/>
          </a:prstGeom>
        </p:spPr>
      </p:pic>
      <p:pic>
        <p:nvPicPr>
          <p:cNvPr id="7" name="Picture 6">
            <a:extLst>
              <a:ext uri="{FF2B5EF4-FFF2-40B4-BE49-F238E27FC236}">
                <a16:creationId xmlns:a16="http://schemas.microsoft.com/office/drawing/2014/main" id="{EA83255E-C4F1-8788-28BC-926B14102727}"/>
              </a:ext>
            </a:extLst>
          </p:cNvPr>
          <p:cNvPicPr>
            <a:picLocks noChangeAspect="1"/>
          </p:cNvPicPr>
          <p:nvPr/>
        </p:nvPicPr>
        <p:blipFill>
          <a:blip r:embed="rId3"/>
          <a:stretch>
            <a:fillRect/>
          </a:stretch>
        </p:blipFill>
        <p:spPr>
          <a:xfrm>
            <a:off x="9469757" y="33110"/>
            <a:ext cx="2341067" cy="2341067"/>
          </a:xfrm>
          <a:prstGeom prst="rect">
            <a:avLst/>
          </a:prstGeom>
        </p:spPr>
      </p:pic>
    </p:spTree>
    <p:extLst>
      <p:ext uri="{BB962C8B-B14F-4D97-AF65-F5344CB8AC3E}">
        <p14:creationId xmlns:p14="http://schemas.microsoft.com/office/powerpoint/2010/main" val="3765223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891A0A1-C4D8-4846-BE16-E45B022E6453}"/>
              </a:ext>
            </a:extLst>
          </p:cNvPr>
          <p:cNvSpPr/>
          <p:nvPr/>
        </p:nvSpPr>
        <p:spPr>
          <a:xfrm>
            <a:off x="0" y="0"/>
            <a:ext cx="12192000" cy="5163043"/>
          </a:xfrm>
          <a:custGeom>
            <a:avLst/>
            <a:gdLst>
              <a:gd name="connsiteX0" fmla="*/ 0 w 12192000"/>
              <a:gd name="connsiteY0" fmla="*/ 0 h 5163043"/>
              <a:gd name="connsiteX1" fmla="*/ 12192000 w 12192000"/>
              <a:gd name="connsiteY1" fmla="*/ 0 h 5163043"/>
              <a:gd name="connsiteX2" fmla="*/ 12192000 w 12192000"/>
              <a:gd name="connsiteY2" fmla="*/ 1169039 h 5163043"/>
              <a:gd name="connsiteX3" fmla="*/ 12192000 w 12192000"/>
              <a:gd name="connsiteY3" fmla="*/ 1430756 h 5163043"/>
              <a:gd name="connsiteX4" fmla="*/ 12192000 w 12192000"/>
              <a:gd name="connsiteY4" fmla="*/ 3637352 h 5163043"/>
              <a:gd name="connsiteX5" fmla="*/ 12155523 w 12192000"/>
              <a:gd name="connsiteY5" fmla="*/ 3639672 h 5163043"/>
              <a:gd name="connsiteX6" fmla="*/ 12077700 w 12192000"/>
              <a:gd name="connsiteY6" fmla="*/ 3651513 h 5163043"/>
              <a:gd name="connsiteX7" fmla="*/ 10953750 w 12192000"/>
              <a:gd name="connsiteY7" fmla="*/ 4223013 h 5163043"/>
              <a:gd name="connsiteX8" fmla="*/ 8382000 w 12192000"/>
              <a:gd name="connsiteY8" fmla="*/ 3822963 h 5163043"/>
              <a:gd name="connsiteX9" fmla="*/ 6191251 w 12192000"/>
              <a:gd name="connsiteY9" fmla="*/ 5156463 h 5163043"/>
              <a:gd name="connsiteX10" fmla="*/ 3562350 w 12192000"/>
              <a:gd name="connsiteY10" fmla="*/ 4337313 h 5163043"/>
              <a:gd name="connsiteX11" fmla="*/ 876300 w 12192000"/>
              <a:gd name="connsiteY11" fmla="*/ 4394463 h 5163043"/>
              <a:gd name="connsiteX12" fmla="*/ 51197 w 12192000"/>
              <a:gd name="connsiteY12" fmla="*/ 3484826 h 5163043"/>
              <a:gd name="connsiteX13" fmla="*/ 0 w 12192000"/>
              <a:gd name="connsiteY13" fmla="*/ 3389007 h 5163043"/>
              <a:gd name="connsiteX14" fmla="*/ 0 w 12192000"/>
              <a:gd name="connsiteY14" fmla="*/ 1430756 h 5163043"/>
              <a:gd name="connsiteX15" fmla="*/ 0 w 12192000"/>
              <a:gd name="connsiteY15" fmla="*/ 1169039 h 516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5163043">
                <a:moveTo>
                  <a:pt x="0" y="0"/>
                </a:moveTo>
                <a:lnTo>
                  <a:pt x="12192000" y="0"/>
                </a:lnTo>
                <a:lnTo>
                  <a:pt x="12192000" y="1169039"/>
                </a:lnTo>
                <a:lnTo>
                  <a:pt x="12192000" y="1430756"/>
                </a:lnTo>
                <a:lnTo>
                  <a:pt x="12192000" y="3637352"/>
                </a:lnTo>
                <a:lnTo>
                  <a:pt x="12155523" y="3639672"/>
                </a:lnTo>
                <a:cubicBezTo>
                  <a:pt x="12128884" y="3642460"/>
                  <a:pt x="12102901" y="3646354"/>
                  <a:pt x="12077700" y="3651513"/>
                </a:cubicBezTo>
                <a:cubicBezTo>
                  <a:pt x="11674475" y="3734063"/>
                  <a:pt x="11569700" y="4194438"/>
                  <a:pt x="10953750" y="4223013"/>
                </a:cubicBezTo>
                <a:cubicBezTo>
                  <a:pt x="10337800" y="4251588"/>
                  <a:pt x="9175750" y="3667388"/>
                  <a:pt x="8382000" y="3822963"/>
                </a:cubicBezTo>
                <a:cubicBezTo>
                  <a:pt x="7588250" y="3978538"/>
                  <a:pt x="6994525" y="5070738"/>
                  <a:pt x="6191251" y="5156463"/>
                </a:cubicBezTo>
                <a:cubicBezTo>
                  <a:pt x="5387976" y="5242188"/>
                  <a:pt x="4448176" y="4464313"/>
                  <a:pt x="3562350" y="4337313"/>
                </a:cubicBezTo>
                <a:cubicBezTo>
                  <a:pt x="2676525" y="4210313"/>
                  <a:pt x="1555750" y="4721488"/>
                  <a:pt x="876300" y="4394463"/>
                </a:cubicBezTo>
                <a:cubicBezTo>
                  <a:pt x="536575" y="4230951"/>
                  <a:pt x="272256" y="3874557"/>
                  <a:pt x="51197" y="3484826"/>
                </a:cubicBezTo>
                <a:lnTo>
                  <a:pt x="0" y="3389007"/>
                </a:lnTo>
                <a:lnTo>
                  <a:pt x="0" y="1430756"/>
                </a:lnTo>
                <a:lnTo>
                  <a:pt x="0" y="1169039"/>
                </a:lnTo>
                <a:close/>
              </a:path>
            </a:pathLst>
          </a:custGeom>
          <a:gradFill>
            <a:gsLst>
              <a:gs pos="0">
                <a:schemeClr val="accent2"/>
              </a:gs>
              <a:gs pos="100000">
                <a:schemeClr val="accent2">
                  <a:lumMod val="60000"/>
                  <a:lumOff val="40000"/>
                </a:schemeClr>
              </a:gs>
            </a:gsLst>
            <a:lin ang="2700000" scaled="0"/>
          </a:gradFill>
          <a:ln>
            <a:noFill/>
          </a:ln>
          <a:effectLst>
            <a:outerShdw blurRad="889000" dist="254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D" sz="1050" b="0" i="0" u="none" strike="noStrike" kern="1200" cap="none" spc="0" normalizeH="0" baseline="0" noProof="0">
              <a:ln>
                <a:noFill/>
              </a:ln>
              <a:solidFill>
                <a:srgbClr val="FFFFFF"/>
              </a:solidFill>
              <a:effectLst/>
              <a:uLnTx/>
              <a:uFillTx/>
              <a:latin typeface="Raleway" panose="020B0503030101060003" pitchFamily="34" charset="0"/>
              <a:ea typeface="+mn-ea"/>
              <a:cs typeface="Poppins Light" panose="02000000000000000000" pitchFamily="2" charset="0"/>
            </a:endParaRPr>
          </a:p>
        </p:txBody>
      </p:sp>
      <p:sp>
        <p:nvSpPr>
          <p:cNvPr id="3" name="Oval 774">
            <a:extLst>
              <a:ext uri="{FF2B5EF4-FFF2-40B4-BE49-F238E27FC236}">
                <a16:creationId xmlns:a16="http://schemas.microsoft.com/office/drawing/2014/main" id="{8ADFEC97-0D69-4886-AB2C-AB5854C22168}"/>
              </a:ext>
            </a:extLst>
          </p:cNvPr>
          <p:cNvSpPr>
            <a:spLocks noChangeArrowheads="1"/>
          </p:cNvSpPr>
          <p:nvPr/>
        </p:nvSpPr>
        <p:spPr bwMode="auto">
          <a:xfrm>
            <a:off x="-1569466" y="-2804192"/>
            <a:ext cx="5605008" cy="5310130"/>
          </a:xfrm>
          <a:prstGeom prst="ellipse">
            <a:avLst/>
          </a:prstGeom>
          <a:solidFill>
            <a:schemeClr val="bg1">
              <a:alpha val="10000"/>
            </a:schemeClr>
          </a:solidFill>
          <a:ln w="19050">
            <a:noFill/>
          </a:ln>
        </p:spPr>
        <p:txBody>
          <a:bodyPr vert="horz" wrap="square" lIns="91440" tIns="45720" rIns="91440" bIns="4572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6" name="Group 15">
            <a:extLst>
              <a:ext uri="{FF2B5EF4-FFF2-40B4-BE49-F238E27FC236}">
                <a16:creationId xmlns:a16="http://schemas.microsoft.com/office/drawing/2014/main" id="{0CB28F4E-0089-424F-88ED-E6544732E416}"/>
              </a:ext>
            </a:extLst>
          </p:cNvPr>
          <p:cNvGrpSpPr/>
          <p:nvPr/>
        </p:nvGrpSpPr>
        <p:grpSpPr>
          <a:xfrm>
            <a:off x="736005" y="598017"/>
            <a:ext cx="10719991" cy="5661967"/>
            <a:chOff x="736005" y="598016"/>
            <a:chExt cx="10719991" cy="5661967"/>
          </a:xfrm>
        </p:grpSpPr>
        <p:sp>
          <p:nvSpPr>
            <p:cNvPr id="82" name="TextBox 81">
              <a:extLst>
                <a:ext uri="{FF2B5EF4-FFF2-40B4-BE49-F238E27FC236}">
                  <a16:creationId xmlns:a16="http://schemas.microsoft.com/office/drawing/2014/main" id="{26C54BD9-BA43-460D-BD6F-3099B911C713}"/>
                </a:ext>
              </a:extLst>
            </p:cNvPr>
            <p:cNvSpPr txBox="1"/>
            <p:nvPr/>
          </p:nvSpPr>
          <p:spPr>
            <a:xfrm>
              <a:off x="1149927" y="598016"/>
              <a:ext cx="9892146" cy="701731"/>
            </a:xfrm>
            <a:prstGeom prst="rect">
              <a:avLst/>
            </a:prstGeom>
            <a:noFill/>
          </p:spPr>
          <p:txBody>
            <a:bodyPr wrap="square" rtlCol="0" anchor="b">
              <a:spAutoFit/>
            </a:bodyPr>
            <a:lstStyle/>
            <a:p>
              <a:pPr marL="0" marR="0" lvl="0" indent="0" algn="ctr" defTabSz="914309"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D58FE"/>
                  </a:solidFill>
                  <a:effectLst/>
                  <a:uLnTx/>
                  <a:uFillTx/>
                  <a:latin typeface="Montserrat"/>
                  <a:ea typeface="Open Sans" panose="020B0606030504020204" pitchFamily="34" charset="0"/>
                  <a:cs typeface="Poppins" panose="00000500000000000000" pitchFamily="50" charset="0"/>
                </a:rPr>
                <a:t>TECHNOLOGIES</a:t>
              </a:r>
            </a:p>
          </p:txBody>
        </p:sp>
        <p:sp>
          <p:nvSpPr>
            <p:cNvPr id="35" name="Rectangle: Rounded Corners 34">
              <a:extLst>
                <a:ext uri="{FF2B5EF4-FFF2-40B4-BE49-F238E27FC236}">
                  <a16:creationId xmlns:a16="http://schemas.microsoft.com/office/drawing/2014/main" id="{3E273769-AC82-433B-AEE1-DDF8013E9FC5}"/>
                </a:ext>
              </a:extLst>
            </p:cNvPr>
            <p:cNvSpPr/>
            <p:nvPr/>
          </p:nvSpPr>
          <p:spPr>
            <a:xfrm>
              <a:off x="8064619" y="1796360"/>
              <a:ext cx="3391377" cy="4463623"/>
            </a:xfrm>
            <a:prstGeom prst="roundRect">
              <a:avLst>
                <a:gd name="adj" fmla="val 8617"/>
              </a:avLst>
            </a:prstGeom>
            <a:solidFill>
              <a:schemeClr val="bg1"/>
            </a:solidFill>
            <a:ln>
              <a:noFill/>
            </a:ln>
            <a:effectLst>
              <a:outerShdw blurRad="762000" dist="254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7" name="Rectangle: Rounded Corners 26">
              <a:extLst>
                <a:ext uri="{FF2B5EF4-FFF2-40B4-BE49-F238E27FC236}">
                  <a16:creationId xmlns:a16="http://schemas.microsoft.com/office/drawing/2014/main" id="{4A06F4C0-71D0-4D30-AC39-055C0FB20247}"/>
                </a:ext>
              </a:extLst>
            </p:cNvPr>
            <p:cNvSpPr/>
            <p:nvPr/>
          </p:nvSpPr>
          <p:spPr>
            <a:xfrm>
              <a:off x="736005" y="1796360"/>
              <a:ext cx="3391377" cy="4463623"/>
            </a:xfrm>
            <a:prstGeom prst="roundRect">
              <a:avLst>
                <a:gd name="adj" fmla="val 8617"/>
              </a:avLst>
            </a:prstGeom>
            <a:solidFill>
              <a:schemeClr val="bg1"/>
            </a:solidFill>
            <a:ln>
              <a:noFill/>
            </a:ln>
            <a:effectLst>
              <a:outerShdw blurRad="762000" dist="254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4" name="Rectangle: Rounded Corners 33">
              <a:extLst>
                <a:ext uri="{FF2B5EF4-FFF2-40B4-BE49-F238E27FC236}">
                  <a16:creationId xmlns:a16="http://schemas.microsoft.com/office/drawing/2014/main" id="{70BC8BF4-FD40-4188-BABA-258617660AC6}"/>
                </a:ext>
              </a:extLst>
            </p:cNvPr>
            <p:cNvSpPr/>
            <p:nvPr/>
          </p:nvSpPr>
          <p:spPr>
            <a:xfrm>
              <a:off x="4400312" y="1796360"/>
              <a:ext cx="3391377" cy="4463623"/>
            </a:xfrm>
            <a:prstGeom prst="roundRect">
              <a:avLst>
                <a:gd name="adj" fmla="val 8617"/>
              </a:avLst>
            </a:prstGeom>
            <a:solidFill>
              <a:schemeClr val="bg1"/>
            </a:solidFill>
            <a:ln>
              <a:noFill/>
            </a:ln>
            <a:effectLst>
              <a:outerShdw blurRad="762000" dist="254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5" name="TextBox 4">
            <a:extLst>
              <a:ext uri="{FF2B5EF4-FFF2-40B4-BE49-F238E27FC236}">
                <a16:creationId xmlns:a16="http://schemas.microsoft.com/office/drawing/2014/main" id="{784BE50D-B51E-4B68-D109-4429D40581A5}"/>
              </a:ext>
            </a:extLst>
          </p:cNvPr>
          <p:cNvSpPr txBox="1"/>
          <p:nvPr/>
        </p:nvSpPr>
        <p:spPr>
          <a:xfrm>
            <a:off x="1047296" y="2055015"/>
            <a:ext cx="3221452" cy="1398460"/>
          </a:xfrm>
          <a:prstGeom prst="rect">
            <a:avLst/>
          </a:prstGeom>
          <a:noFill/>
        </p:spPr>
        <p:txBody>
          <a:bodyPr wrap="square" rtlCol="0">
            <a:spAutoFit/>
          </a:bodyPr>
          <a:lstStyle/>
          <a:p>
            <a:pPr marL="285750" indent="-285750">
              <a:lnSpc>
                <a:spcPct val="300000"/>
              </a:lnSpc>
              <a:buFont typeface="Wingdings" panose="05000000000000000000" pitchFamily="2" charset="2"/>
              <a:buChar char="q"/>
            </a:pPr>
            <a:r>
              <a:rPr lang="en-IN" dirty="0"/>
              <a:t>JAVA</a:t>
            </a:r>
          </a:p>
          <a:p>
            <a:pPr marL="285750" indent="-285750">
              <a:lnSpc>
                <a:spcPct val="200000"/>
              </a:lnSpc>
              <a:buFont typeface="Wingdings" panose="05000000000000000000" pitchFamily="2" charset="2"/>
              <a:buChar char="q"/>
            </a:pPr>
            <a:r>
              <a:rPr lang="en-IN" dirty="0"/>
              <a:t>Selenium WebDriver</a:t>
            </a:r>
          </a:p>
        </p:txBody>
      </p:sp>
      <p:sp>
        <p:nvSpPr>
          <p:cNvPr id="6" name="TextBox 5">
            <a:extLst>
              <a:ext uri="{FF2B5EF4-FFF2-40B4-BE49-F238E27FC236}">
                <a16:creationId xmlns:a16="http://schemas.microsoft.com/office/drawing/2014/main" id="{72164C83-4D87-87BD-5D60-8B1ED79B0ED4}"/>
              </a:ext>
            </a:extLst>
          </p:cNvPr>
          <p:cNvSpPr txBox="1"/>
          <p:nvPr/>
        </p:nvSpPr>
        <p:spPr>
          <a:xfrm>
            <a:off x="4751326" y="2134216"/>
            <a:ext cx="3171927" cy="2723823"/>
          </a:xfrm>
          <a:prstGeom prst="rect">
            <a:avLst/>
          </a:prstGeom>
          <a:noFill/>
        </p:spPr>
        <p:txBody>
          <a:bodyPr wrap="square" rtlCol="0">
            <a:spAutoFit/>
          </a:bodyPr>
          <a:lstStyle/>
          <a:p>
            <a:pPr marL="285750" indent="-285750">
              <a:lnSpc>
                <a:spcPct val="250000"/>
              </a:lnSpc>
              <a:buFont typeface="Wingdings" panose="05000000000000000000" pitchFamily="2" charset="2"/>
              <a:buChar char="q"/>
            </a:pPr>
            <a:r>
              <a:rPr lang="en-IN" dirty="0"/>
              <a:t>Testng</a:t>
            </a:r>
          </a:p>
          <a:p>
            <a:pPr marL="285750" indent="-285750">
              <a:lnSpc>
                <a:spcPct val="250000"/>
              </a:lnSpc>
              <a:buFont typeface="Wingdings" panose="05000000000000000000" pitchFamily="2" charset="2"/>
              <a:buChar char="q"/>
            </a:pPr>
            <a:r>
              <a:rPr lang="en-IN" dirty="0"/>
              <a:t>Cucumber</a:t>
            </a:r>
          </a:p>
          <a:p>
            <a:pPr marL="285750" indent="-285750">
              <a:lnSpc>
                <a:spcPct val="250000"/>
              </a:lnSpc>
              <a:buFont typeface="Wingdings" panose="05000000000000000000" pitchFamily="2" charset="2"/>
              <a:buChar char="q"/>
            </a:pPr>
            <a:r>
              <a:rPr lang="en-IN" dirty="0"/>
              <a:t>Framework</a:t>
            </a:r>
          </a:p>
          <a:p>
            <a:endParaRPr lang="en-IN" dirty="0"/>
          </a:p>
          <a:p>
            <a:pPr marL="285750" indent="-285750">
              <a:buFont typeface="Wingdings" panose="05000000000000000000" pitchFamily="2" charset="2"/>
              <a:buChar char="q"/>
            </a:pPr>
            <a:endParaRPr lang="en-IN" dirty="0"/>
          </a:p>
        </p:txBody>
      </p:sp>
      <p:sp>
        <p:nvSpPr>
          <p:cNvPr id="7" name="TextBox 6">
            <a:extLst>
              <a:ext uri="{FF2B5EF4-FFF2-40B4-BE49-F238E27FC236}">
                <a16:creationId xmlns:a16="http://schemas.microsoft.com/office/drawing/2014/main" id="{F3EBDAFC-41A5-059C-D384-C8A002979B00}"/>
              </a:ext>
            </a:extLst>
          </p:cNvPr>
          <p:cNvSpPr txBox="1"/>
          <p:nvPr/>
        </p:nvSpPr>
        <p:spPr>
          <a:xfrm>
            <a:off x="8337176" y="2134216"/>
            <a:ext cx="2704897" cy="1121461"/>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IN" dirty="0"/>
              <a:t>Log4j</a:t>
            </a:r>
          </a:p>
          <a:p>
            <a:pPr marL="285750" indent="-285750">
              <a:lnSpc>
                <a:spcPct val="200000"/>
              </a:lnSpc>
              <a:buFont typeface="Wingdings" panose="05000000000000000000" pitchFamily="2" charset="2"/>
              <a:buChar char="q"/>
            </a:pPr>
            <a:r>
              <a:rPr lang="en-IN" dirty="0"/>
              <a:t>Extent Reports</a:t>
            </a:r>
          </a:p>
        </p:txBody>
      </p:sp>
    </p:spTree>
    <p:extLst>
      <p:ext uri="{BB962C8B-B14F-4D97-AF65-F5344CB8AC3E}">
        <p14:creationId xmlns:p14="http://schemas.microsoft.com/office/powerpoint/2010/main" val="53510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52A824-35BE-E9E3-57AF-1B386D5F9FF5}"/>
              </a:ext>
            </a:extLst>
          </p:cNvPr>
          <p:cNvPicPr>
            <a:picLocks noChangeAspect="1"/>
          </p:cNvPicPr>
          <p:nvPr/>
        </p:nvPicPr>
        <p:blipFill>
          <a:blip r:embed="rId2"/>
          <a:stretch>
            <a:fillRect/>
          </a:stretch>
        </p:blipFill>
        <p:spPr>
          <a:xfrm>
            <a:off x="-1710359" y="-2075435"/>
            <a:ext cx="4578493" cy="4584589"/>
          </a:xfrm>
          <a:prstGeom prst="rect">
            <a:avLst/>
          </a:prstGeom>
        </p:spPr>
      </p:pic>
      <p:sp>
        <p:nvSpPr>
          <p:cNvPr id="5" name="TextBox 4">
            <a:extLst>
              <a:ext uri="{FF2B5EF4-FFF2-40B4-BE49-F238E27FC236}">
                <a16:creationId xmlns:a16="http://schemas.microsoft.com/office/drawing/2014/main" id="{A40D9B82-456A-F544-7DB3-8DAF93F75AE4}"/>
              </a:ext>
            </a:extLst>
          </p:cNvPr>
          <p:cNvSpPr txBox="1"/>
          <p:nvPr/>
        </p:nvSpPr>
        <p:spPr>
          <a:xfrm>
            <a:off x="940843" y="665711"/>
            <a:ext cx="10787521" cy="7527061"/>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JAVA</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Java is a widely used programming language in test automation. It provides a robust and versatile platform for developing automation scripts. Java is known for its portability, thanks to the "Write Once, Run Anywhere" (WORA) principle.</a:t>
            </a:r>
            <a:endParaRPr lang="en-IN"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Selenium Web driver:</a:t>
            </a:r>
          </a:p>
          <a:p>
            <a:pPr>
              <a:lnSpc>
                <a:spcPct val="150000"/>
              </a:lnSpc>
            </a:pPr>
            <a:r>
              <a:rPr lang="en-US" dirty="0">
                <a:latin typeface="Times New Roman" panose="02020603050405020304" pitchFamily="18" charset="0"/>
                <a:cs typeface="Times New Roman" panose="02020603050405020304" pitchFamily="18" charset="0"/>
              </a:rPr>
              <a:t>Selenium WebDriver is a powerful tool for automating web application testing, and its flexibility, support for multiple programming languages, and cross-browser compatibility make it a popular choice for test automation in both manual and automated testing environments.</a:t>
            </a:r>
          </a:p>
          <a:p>
            <a:pPr>
              <a:lnSpc>
                <a:spcPct val="150000"/>
              </a:lnSpc>
            </a:pPr>
            <a:r>
              <a:rPr lang="en-US" b="1" dirty="0">
                <a:latin typeface="Times New Roman" panose="02020603050405020304" pitchFamily="18" charset="0"/>
                <a:cs typeface="Times New Roman" panose="02020603050405020304" pitchFamily="18" charset="0"/>
              </a:rPr>
              <a:t>Key characteristics and features of Selenium WebDriver include:</a:t>
            </a:r>
          </a:p>
          <a:p>
            <a:pPr>
              <a:lnSpc>
                <a:spcPct val="150000"/>
              </a:lnSpc>
            </a:pPr>
            <a:r>
              <a:rPr lang="en-US" dirty="0">
                <a:latin typeface="Times New Roman" panose="02020603050405020304" pitchFamily="18" charset="0"/>
                <a:cs typeface="Times New Roman" panose="02020603050405020304" pitchFamily="18" charset="0"/>
              </a:rPr>
              <a:t>1)Locators</a:t>
            </a:r>
          </a:p>
          <a:p>
            <a:pPr>
              <a:lnSpc>
                <a:spcPct val="150000"/>
              </a:lnSpc>
            </a:pPr>
            <a:r>
              <a:rPr lang="en-US" dirty="0">
                <a:latin typeface="Times New Roman" panose="02020603050405020304" pitchFamily="18" charset="0"/>
                <a:cs typeface="Times New Roman" panose="02020603050405020304" pitchFamily="18" charset="0"/>
              </a:rPr>
              <a:t>2)Explicit Wait</a:t>
            </a:r>
          </a:p>
          <a:p>
            <a:pPr>
              <a:lnSpc>
                <a:spcPct val="150000"/>
              </a:lnSpc>
            </a:pPr>
            <a:r>
              <a:rPr lang="en-US" dirty="0">
                <a:latin typeface="Times New Roman" panose="02020603050405020304" pitchFamily="18" charset="0"/>
                <a:cs typeface="Times New Roman" panose="02020603050405020304" pitchFamily="18" charset="0"/>
              </a:rPr>
              <a:t>3)Screenshots</a:t>
            </a:r>
          </a:p>
          <a:p>
            <a:pPr>
              <a:lnSpc>
                <a:spcPct val="150000"/>
              </a:lnSpc>
            </a:pPr>
            <a:r>
              <a:rPr lang="en-US" dirty="0">
                <a:latin typeface="Times New Roman" panose="02020603050405020304" pitchFamily="18" charset="0"/>
                <a:cs typeface="Times New Roman" panose="02020603050405020304" pitchFamily="18" charset="0"/>
              </a:rPr>
              <a:t>4)Mouse and Keyboard Actions</a:t>
            </a:r>
          </a:p>
          <a:p>
            <a:pPr>
              <a:lnSpc>
                <a:spcPct val="150000"/>
              </a:lnSpc>
            </a:pPr>
            <a:r>
              <a:rPr lang="en-US" dirty="0">
                <a:latin typeface="Times New Roman" panose="02020603050405020304" pitchFamily="18" charset="0"/>
                <a:cs typeface="Times New Roman" panose="02020603050405020304" pitchFamily="18" charset="0"/>
              </a:rPr>
              <a:t>5)Logging</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CC4E7FB-5488-14E3-6D13-DEFA65489243}"/>
              </a:ext>
            </a:extLst>
          </p:cNvPr>
          <p:cNvPicPr>
            <a:picLocks noChangeAspect="1"/>
          </p:cNvPicPr>
          <p:nvPr/>
        </p:nvPicPr>
        <p:blipFill>
          <a:blip r:embed="rId2"/>
          <a:stretch>
            <a:fillRect/>
          </a:stretch>
        </p:blipFill>
        <p:spPr>
          <a:xfrm rot="8412339">
            <a:off x="9226055" y="3521991"/>
            <a:ext cx="4578493" cy="4584589"/>
          </a:xfrm>
          <a:prstGeom prst="rect">
            <a:avLst/>
          </a:prstGeom>
        </p:spPr>
      </p:pic>
      <p:pic>
        <p:nvPicPr>
          <p:cNvPr id="8" name="Picture 7">
            <a:extLst>
              <a:ext uri="{FF2B5EF4-FFF2-40B4-BE49-F238E27FC236}">
                <a16:creationId xmlns:a16="http://schemas.microsoft.com/office/drawing/2014/main" id="{C4D06FF2-2E68-2B57-B1AC-CFE4892B73E3}"/>
              </a:ext>
            </a:extLst>
          </p:cNvPr>
          <p:cNvPicPr>
            <a:picLocks noChangeAspect="1"/>
          </p:cNvPicPr>
          <p:nvPr/>
        </p:nvPicPr>
        <p:blipFill>
          <a:blip r:embed="rId3"/>
          <a:stretch>
            <a:fillRect/>
          </a:stretch>
        </p:blipFill>
        <p:spPr>
          <a:xfrm>
            <a:off x="-591645" y="5329733"/>
            <a:ext cx="2341067" cy="2341067"/>
          </a:xfrm>
          <a:prstGeom prst="rect">
            <a:avLst/>
          </a:prstGeom>
        </p:spPr>
      </p:pic>
      <p:pic>
        <p:nvPicPr>
          <p:cNvPr id="9" name="Picture 8">
            <a:extLst>
              <a:ext uri="{FF2B5EF4-FFF2-40B4-BE49-F238E27FC236}">
                <a16:creationId xmlns:a16="http://schemas.microsoft.com/office/drawing/2014/main" id="{7A64C34C-BCF6-9B9A-02D7-934FB6C7D329}"/>
              </a:ext>
            </a:extLst>
          </p:cNvPr>
          <p:cNvPicPr>
            <a:picLocks noChangeAspect="1"/>
          </p:cNvPicPr>
          <p:nvPr/>
        </p:nvPicPr>
        <p:blipFill>
          <a:blip r:embed="rId3"/>
          <a:stretch>
            <a:fillRect/>
          </a:stretch>
        </p:blipFill>
        <p:spPr>
          <a:xfrm>
            <a:off x="10422317" y="-390858"/>
            <a:ext cx="2341067" cy="2341067"/>
          </a:xfrm>
          <a:prstGeom prst="rect">
            <a:avLst/>
          </a:prstGeom>
        </p:spPr>
      </p:pic>
    </p:spTree>
    <p:extLst>
      <p:ext uri="{BB962C8B-B14F-4D97-AF65-F5344CB8AC3E}">
        <p14:creationId xmlns:p14="http://schemas.microsoft.com/office/powerpoint/2010/main" val="9376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12919C-5A8E-201F-EA36-0A88899C7D02}"/>
              </a:ext>
            </a:extLst>
          </p:cNvPr>
          <p:cNvPicPr>
            <a:picLocks noChangeAspect="1"/>
          </p:cNvPicPr>
          <p:nvPr/>
        </p:nvPicPr>
        <p:blipFill>
          <a:blip r:embed="rId2"/>
          <a:stretch>
            <a:fillRect/>
          </a:stretch>
        </p:blipFill>
        <p:spPr>
          <a:xfrm>
            <a:off x="-1583710" y="-1558849"/>
            <a:ext cx="4578493" cy="4590686"/>
          </a:xfrm>
          <a:prstGeom prst="rect">
            <a:avLst/>
          </a:prstGeom>
        </p:spPr>
      </p:pic>
      <p:sp>
        <p:nvSpPr>
          <p:cNvPr id="3" name="TextBox 2">
            <a:extLst>
              <a:ext uri="{FF2B5EF4-FFF2-40B4-BE49-F238E27FC236}">
                <a16:creationId xmlns:a16="http://schemas.microsoft.com/office/drawing/2014/main" id="{13234263-88ED-6B0A-0BAD-8E501CF9A177}"/>
              </a:ext>
            </a:extLst>
          </p:cNvPr>
          <p:cNvSpPr txBox="1"/>
          <p:nvPr/>
        </p:nvSpPr>
        <p:spPr>
          <a:xfrm>
            <a:off x="1218302" y="1372164"/>
            <a:ext cx="10364098" cy="4618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TestNG Annotations:</a:t>
            </a:r>
            <a:endParaRPr lang="en-US" dirty="0"/>
          </a:p>
          <a:p>
            <a:pPr>
              <a:lnSpc>
                <a:spcPct val="150000"/>
              </a:lnSpc>
            </a:pPr>
            <a:r>
              <a:rPr lang="en-US" dirty="0">
                <a:latin typeface="Times New Roman" panose="02020603050405020304" pitchFamily="18" charset="0"/>
                <a:cs typeface="Times New Roman" panose="02020603050405020304" pitchFamily="18" charset="0"/>
              </a:rPr>
              <a:t>TestNG annotations are metadata tags or labels in the TestNG testing framework used to provide instructions, configuration, and control over the execution of test methods and test classes. They define the behavior, order and conditions under which tests are run, allowing for flexible and organized test automation.</a:t>
            </a:r>
          </a:p>
          <a:p>
            <a:pPr>
              <a:lnSpc>
                <a:spcPct val="150000"/>
              </a:lnSpc>
            </a:pPr>
            <a:r>
              <a:rPr lang="en-US" dirty="0">
                <a:latin typeface="Times New Roman" panose="02020603050405020304" pitchFamily="18" charset="0"/>
                <a:cs typeface="Times New Roman" panose="02020603050405020304" pitchFamily="18" charset="0"/>
              </a:rPr>
              <a:t>@Test </a:t>
            </a:r>
          </a:p>
          <a:p>
            <a:pPr>
              <a:lnSpc>
                <a:spcPct val="150000"/>
              </a:lnSpc>
            </a:pPr>
            <a:r>
              <a:rPr lang="en-US" dirty="0">
                <a:latin typeface="Times New Roman" panose="02020603050405020304" pitchFamily="18" charset="0"/>
                <a:cs typeface="Times New Roman" panose="02020603050405020304" pitchFamily="18" charset="0"/>
              </a:rPr>
              <a:t>@BeforeSuite @AfterSuite </a:t>
            </a:r>
          </a:p>
          <a:p>
            <a:pPr>
              <a:lnSpc>
                <a:spcPct val="150000"/>
              </a:lnSpc>
            </a:pPr>
            <a:r>
              <a:rPr lang="en-US" dirty="0">
                <a:latin typeface="Times New Roman" panose="02020603050405020304" pitchFamily="18" charset="0"/>
                <a:cs typeface="Times New Roman" panose="02020603050405020304" pitchFamily="18" charset="0"/>
              </a:rPr>
              <a:t>@BeforeTest @AfterTest </a:t>
            </a:r>
          </a:p>
          <a:p>
            <a:pPr>
              <a:lnSpc>
                <a:spcPct val="150000"/>
              </a:lnSpc>
            </a:pPr>
            <a:r>
              <a:rPr lang="en-US" dirty="0">
                <a:latin typeface="Times New Roman" panose="02020603050405020304" pitchFamily="18" charset="0"/>
                <a:cs typeface="Times New Roman" panose="02020603050405020304" pitchFamily="18" charset="0"/>
              </a:rPr>
              <a:t>@BeforeClass @AfterClass </a:t>
            </a:r>
          </a:p>
          <a:p>
            <a:pPr>
              <a:lnSpc>
                <a:spcPct val="150000"/>
              </a:lnSpc>
            </a:pPr>
            <a:r>
              <a:rPr lang="en-US" dirty="0">
                <a:latin typeface="Times New Roman" panose="02020603050405020304" pitchFamily="18" charset="0"/>
                <a:cs typeface="Times New Roman" panose="02020603050405020304" pitchFamily="18" charset="0"/>
              </a:rPr>
              <a:t>@BeforeMethod @AfterMethod</a:t>
            </a:r>
          </a:p>
          <a:p>
            <a:pPr>
              <a:lnSpc>
                <a:spcPct val="150000"/>
              </a:lnSpc>
            </a:pPr>
            <a:endParaRPr lang="en-US" dirty="0"/>
          </a:p>
          <a:p>
            <a:pPr>
              <a:lnSpc>
                <a:spcPct val="150000"/>
              </a:lnSpc>
            </a:pPr>
            <a:endParaRPr lang="en-IN" dirty="0"/>
          </a:p>
        </p:txBody>
      </p:sp>
      <p:pic>
        <p:nvPicPr>
          <p:cNvPr id="5" name="Picture 4">
            <a:extLst>
              <a:ext uri="{FF2B5EF4-FFF2-40B4-BE49-F238E27FC236}">
                <a16:creationId xmlns:a16="http://schemas.microsoft.com/office/drawing/2014/main" id="{8A07050E-CFB5-0972-3370-616BC82CA694}"/>
              </a:ext>
            </a:extLst>
          </p:cNvPr>
          <p:cNvPicPr>
            <a:picLocks noChangeAspect="1"/>
          </p:cNvPicPr>
          <p:nvPr/>
        </p:nvPicPr>
        <p:blipFill>
          <a:blip r:embed="rId3"/>
          <a:stretch>
            <a:fillRect/>
          </a:stretch>
        </p:blipFill>
        <p:spPr>
          <a:xfrm rot="7424615">
            <a:off x="8788115" y="3193541"/>
            <a:ext cx="4578493" cy="4584589"/>
          </a:xfrm>
          <a:prstGeom prst="rect">
            <a:avLst/>
          </a:prstGeom>
        </p:spPr>
      </p:pic>
      <p:pic>
        <p:nvPicPr>
          <p:cNvPr id="7" name="Picture 6">
            <a:extLst>
              <a:ext uri="{FF2B5EF4-FFF2-40B4-BE49-F238E27FC236}">
                <a16:creationId xmlns:a16="http://schemas.microsoft.com/office/drawing/2014/main" id="{F86A75EF-64DB-1DD1-16B2-F658B39C7E65}"/>
              </a:ext>
            </a:extLst>
          </p:cNvPr>
          <p:cNvPicPr>
            <a:picLocks noChangeAspect="1"/>
          </p:cNvPicPr>
          <p:nvPr/>
        </p:nvPicPr>
        <p:blipFill>
          <a:blip r:embed="rId4"/>
          <a:stretch>
            <a:fillRect/>
          </a:stretch>
        </p:blipFill>
        <p:spPr>
          <a:xfrm>
            <a:off x="10107066" y="-116835"/>
            <a:ext cx="2341067" cy="2341067"/>
          </a:xfrm>
          <a:prstGeom prst="rect">
            <a:avLst/>
          </a:prstGeom>
        </p:spPr>
      </p:pic>
    </p:spTree>
    <p:extLst>
      <p:ext uri="{BB962C8B-B14F-4D97-AF65-F5344CB8AC3E}">
        <p14:creationId xmlns:p14="http://schemas.microsoft.com/office/powerpoint/2010/main" val="971459849"/>
      </p:ext>
    </p:extLst>
  </p:cSld>
  <p:clrMapOvr>
    <a:masterClrMapping/>
  </p:clrMapOvr>
</p:sld>
</file>

<file path=ppt/theme/theme1.xml><?xml version="1.0" encoding="utf-8"?>
<a:theme xmlns:a="http://schemas.openxmlformats.org/drawingml/2006/main" name="Office Theme">
  <a:themeElements>
    <a:clrScheme name="GYMINO">
      <a:dk1>
        <a:srgbClr val="000000"/>
      </a:dk1>
      <a:lt1>
        <a:srgbClr val="FFFFFF"/>
      </a:lt1>
      <a:dk2>
        <a:srgbClr val="2D3847"/>
      </a:dk2>
      <a:lt2>
        <a:srgbClr val="E7E6E6"/>
      </a:lt2>
      <a:accent1>
        <a:srgbClr val="7D58FE"/>
      </a:accent1>
      <a:accent2>
        <a:srgbClr val="FFCE67"/>
      </a:accent2>
      <a:accent3>
        <a:srgbClr val="FFA183"/>
      </a:accent3>
      <a:accent4>
        <a:srgbClr val="B0B6C6"/>
      </a:accent4>
      <a:accent5>
        <a:srgbClr val="79849F"/>
      </a:accent5>
      <a:accent6>
        <a:srgbClr val="5A647E"/>
      </a:accent6>
      <a:hlink>
        <a:srgbClr val="0563C1"/>
      </a:hlink>
      <a:folHlink>
        <a:srgbClr val="954F72"/>
      </a:folHlink>
    </a:clrScheme>
    <a:fontScheme name="Custom 233">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6819</TotalTime>
  <Words>1293</Words>
  <Application>Microsoft Office PowerPoint</Application>
  <PresentationFormat>Widescreen</PresentationFormat>
  <Paragraphs>159</Paragraphs>
  <Slides>23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Aptos Narrow</vt:lpstr>
      <vt:lpstr>Arial</vt:lpstr>
      <vt:lpstr>Arial Black</vt:lpstr>
      <vt:lpstr>Calibri</vt:lpstr>
      <vt:lpstr>Courier New</vt:lpstr>
      <vt:lpstr>Montserrat</vt:lpstr>
      <vt:lpstr>Open Sans</vt:lpstr>
      <vt:lpstr>Raleway</vt:lpstr>
      <vt:lpstr>Sabon Next LT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Creative Next</dc:creator>
  <cp:lastModifiedBy>sindhu chirra</cp:lastModifiedBy>
  <cp:revision>446</cp:revision>
  <dcterms:created xsi:type="dcterms:W3CDTF">2019-07-26T02:00:50Z</dcterms:created>
  <dcterms:modified xsi:type="dcterms:W3CDTF">2023-09-19T05:55:26Z</dcterms:modified>
</cp:coreProperties>
</file>